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3"/>
  </p:sldMasterIdLst>
  <p:notesMasterIdLst>
    <p:notesMasterId r:id="rId5"/>
  </p:notesMasterIdLst>
  <p:sldIdLst>
    <p:sldId id="256" r:id="rId4"/>
    <p:sldId id="289" r:id="rId6"/>
    <p:sldId id="257" r:id="rId7"/>
    <p:sldId id="258" r:id="rId8"/>
    <p:sldId id="259" r:id="rId9"/>
    <p:sldId id="260" r:id="rId10"/>
    <p:sldId id="299" r:id="rId11"/>
    <p:sldId id="311" r:id="rId12"/>
    <p:sldId id="261" r:id="rId13"/>
    <p:sldId id="262" r:id="rId14"/>
    <p:sldId id="290" r:id="rId15"/>
    <p:sldId id="264" r:id="rId16"/>
    <p:sldId id="265" r:id="rId17"/>
    <p:sldId id="266" r:id="rId18"/>
    <p:sldId id="267" r:id="rId19"/>
    <p:sldId id="268" r:id="rId20"/>
    <p:sldId id="269" r:id="rId21"/>
    <p:sldId id="270" r:id="rId22"/>
    <p:sldId id="291" r:id="rId23"/>
    <p:sldId id="271" r:id="rId24"/>
    <p:sldId id="272" r:id="rId25"/>
    <p:sldId id="273" r:id="rId26"/>
    <p:sldId id="274" r:id="rId27"/>
    <p:sldId id="275" r:id="rId28"/>
    <p:sldId id="297" r:id="rId29"/>
    <p:sldId id="292" r:id="rId30"/>
    <p:sldId id="293" r:id="rId31"/>
    <p:sldId id="294" r:id="rId32"/>
    <p:sldId id="295" r:id="rId33"/>
    <p:sldId id="296" r:id="rId34"/>
    <p:sldId id="278" r:id="rId35"/>
    <p:sldId id="301" r:id="rId36"/>
    <p:sldId id="302" r:id="rId37"/>
    <p:sldId id="279" r:id="rId38"/>
    <p:sldId id="280" r:id="rId39"/>
    <p:sldId id="281" r:id="rId40"/>
    <p:sldId id="282" r:id="rId41"/>
    <p:sldId id="283" r:id="rId42"/>
    <p:sldId id="284" r:id="rId43"/>
    <p:sldId id="285" r:id="rId44"/>
    <p:sldId id="286" r:id="rId45"/>
    <p:sldId id="305" r:id="rId46"/>
    <p:sldId id="303" r:id="rId47"/>
    <p:sldId id="306" r:id="rId48"/>
    <p:sldId id="307" r:id="rId49"/>
    <p:sldId id="308" r:id="rId50"/>
    <p:sldId id="309" r:id="rId51"/>
    <p:sldId id="310" r:id="rId52"/>
    <p:sldId id="287" r:id="rId53"/>
    <p:sldId id="288" r:id="rId54"/>
  </p:sldIdLst>
  <p:sldSz cx="18288000" cy="10288270"/>
  <p:notesSz cx="7004050" cy="9290050"/>
  <p:embeddedFontLst>
    <p:embeddedFont>
      <p:font typeface="Playfair Display"/>
      <p:regular r:id="rId58"/>
    </p:embeddedFont>
    <p:embeddedFont>
      <p:font typeface="Roboto" panose="02000000000000000000"/>
      <p:regular r:id="rId59"/>
      <p:bold r:id="rId60"/>
      <p:italic r:id="rId61"/>
      <p:boldItalic r:id="rId62"/>
    </p:embeddedFont>
    <p:embeddedFont>
      <p:font typeface="Public Sans Black"/>
      <p:bold r:id="rId63"/>
    </p:embeddedFont>
    <p:embeddedFont>
      <p:font typeface="Lexend"/>
      <p:regular r:id="rId64"/>
    </p:embeddedFont>
    <p:embeddedFont>
      <p:font typeface="Calibri" panose="020F0502020204030204"/>
      <p:regular r:id="rId65"/>
      <p:bold r:id="rId66"/>
      <p:italic r:id="rId67"/>
      <p:boldItalic r:id="rId68"/>
    </p:embeddedFont>
    <p:embeddedFont>
      <p:font typeface="EB Garamond"/>
      <p:regular r:id="rId69"/>
    </p:embeddedFont>
    <p:embeddedFont>
      <p:font typeface="Montserrat"/>
      <p:regular r:id="rId70"/>
      <p:bold r:id="rId71"/>
      <p:italic r:id="rId72"/>
      <p:boldItalic r:id="rId73"/>
    </p:embeddedFont>
    <p:embeddedFont>
      <p:font typeface="Montserrat SemiBold"/>
      <p:regular r:id="rId74"/>
      <p:bold r:id="rId75"/>
      <p:italic r:id="rId76"/>
      <p:boldItalic r:id="rId77"/>
    </p:embeddedFont>
    <p:embeddedFont>
      <p:font typeface="Montserrat Medium"/>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241" userDrawn="1">
          <p15:clr>
            <a:srgbClr val="A4A3A4"/>
          </p15:clr>
        </p15:guide>
        <p15:guide id="2" pos="33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3BBCC59-EB63-4E5F-9C09-8791152D906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D6014450-E69F-4D01-9BB5-FC62D21BE4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3241"/>
        <p:guide pos="331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font" Target="fonts/font24.fntdata"/><Relationship Id="rId80" Type="http://schemas.openxmlformats.org/officeDocument/2006/relationships/font" Target="fonts/font23.fntdata"/><Relationship Id="rId8" Type="http://schemas.openxmlformats.org/officeDocument/2006/relationships/slide" Target="slides/slide4.xml"/><Relationship Id="rId79" Type="http://schemas.openxmlformats.org/officeDocument/2006/relationships/font" Target="fonts/font22.fntdata"/><Relationship Id="rId78" Type="http://schemas.openxmlformats.org/officeDocument/2006/relationships/font" Target="fonts/font21.fntdata"/><Relationship Id="rId77" Type="http://schemas.openxmlformats.org/officeDocument/2006/relationships/font" Target="fonts/font20.fntdata"/><Relationship Id="rId76" Type="http://schemas.openxmlformats.org/officeDocument/2006/relationships/font" Target="fonts/font19.fntdata"/><Relationship Id="rId75" Type="http://schemas.openxmlformats.org/officeDocument/2006/relationships/font" Target="fonts/font18.fntdata"/><Relationship Id="rId74" Type="http://schemas.openxmlformats.org/officeDocument/2006/relationships/font" Target="fonts/font17.fntdata"/><Relationship Id="rId73" Type="http://schemas.openxmlformats.org/officeDocument/2006/relationships/font" Target="fonts/font16.fntdata"/><Relationship Id="rId72" Type="http://schemas.openxmlformats.org/officeDocument/2006/relationships/font" Target="fonts/font15.fntdata"/><Relationship Id="rId71" Type="http://schemas.openxmlformats.org/officeDocument/2006/relationships/font" Target="fonts/font14.fntdata"/><Relationship Id="rId70" Type="http://schemas.openxmlformats.org/officeDocument/2006/relationships/font" Target="fonts/font13.fntdata"/><Relationship Id="rId7" Type="http://schemas.openxmlformats.org/officeDocument/2006/relationships/slide" Target="slides/slide3.xml"/><Relationship Id="rId69" Type="http://schemas.openxmlformats.org/officeDocument/2006/relationships/font" Target="fonts/font12.fntdata"/><Relationship Id="rId68" Type="http://schemas.openxmlformats.org/officeDocument/2006/relationships/font" Target="fonts/font11.fntdata"/><Relationship Id="rId67" Type="http://schemas.openxmlformats.org/officeDocument/2006/relationships/font" Target="fonts/font10.fntdata"/><Relationship Id="rId66" Type="http://schemas.openxmlformats.org/officeDocument/2006/relationships/font" Target="fonts/font9.fntdata"/><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2.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3035088" cy="466116"/>
          </a:xfrm>
          <a:prstGeom prst="rect">
            <a:avLst/>
          </a:prstGeom>
          <a:noFill/>
          <a:ln>
            <a:noFill/>
          </a:ln>
        </p:spPr>
        <p:txBody>
          <a:bodyPr spcFirstLastPara="1" wrap="square" lIns="93100" tIns="46550" rIns="93100" bIns="4655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967341" y="0"/>
            <a:ext cx="3035088" cy="466116"/>
          </a:xfrm>
          <a:prstGeom prst="rect">
            <a:avLst/>
          </a:prstGeom>
          <a:noFill/>
          <a:ln>
            <a:noFill/>
          </a:ln>
        </p:spPr>
        <p:txBody>
          <a:bodyPr spcFirstLastPara="1" wrap="square" lIns="93100" tIns="46550" rIns="93100" bIns="4655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714375" y="1160463"/>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700405" y="4470837"/>
            <a:ext cx="5603240" cy="3657957"/>
          </a:xfrm>
          <a:prstGeom prst="rect">
            <a:avLst/>
          </a:prstGeom>
          <a:noFill/>
          <a:ln>
            <a:noFill/>
          </a:ln>
        </p:spPr>
        <p:txBody>
          <a:bodyPr spcFirstLastPara="1" wrap="square" lIns="93100" tIns="46550" rIns="93100" bIns="465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823936"/>
            <a:ext cx="3035088" cy="466115"/>
          </a:xfrm>
          <a:prstGeom prst="rect">
            <a:avLst/>
          </a:prstGeom>
          <a:noFill/>
          <a:ln>
            <a:noFill/>
          </a:ln>
        </p:spPr>
        <p:txBody>
          <a:bodyPr spcFirstLastPara="1" wrap="square" lIns="93100" tIns="46550" rIns="93100" bIns="4655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967341" y="8823936"/>
            <a:ext cx="3035088" cy="466115"/>
          </a:xfrm>
          <a:prstGeom prst="rect">
            <a:avLst/>
          </a:prstGeom>
          <a:noFill/>
          <a:ln>
            <a:noFill/>
          </a:ln>
        </p:spPr>
        <p:txBody>
          <a:bodyPr spcFirstLastPara="1" wrap="square" lIns="93100" tIns="46550" rIns="93100" bIns="465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document/d/10DGOIkVeC3ic6V4-H0f5YZW_2wI63eoMualN6-wZReA/edit"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oogle.com/document/d/10DGOIkVeC3ic6V4-H0f5YZW_2wI63eoMualN6-wZReA/edit"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rive.google.com/file/d/14VRyFbcM9YMzPRpZK98fuzpvNqUaJXlN/view?usp=sharing"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ive.google.com/file/d/1xV_6NHVNwcH9qD7ViU4xPxe2ov8QkM3W/view?usp=sharing"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document/d/10DGOIkVeC3ic6V4-H0f5YZW_2wI63eoMualN6-wZReA/edit"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Google Shape;707;g302512d78d0_1_0:notes"/>
          <p:cNvSpPr txBox="1"/>
          <p:nvPr>
            <p:ph type="body" idx="1"/>
          </p:nvPr>
        </p:nvSpPr>
        <p:spPr>
          <a:xfrm>
            <a:off x="700405" y="4412774"/>
            <a:ext cx="5603100" cy="4180500"/>
          </a:xfrm>
          <a:prstGeom prst="rect">
            <a:avLst/>
          </a:prstGeom>
          <a:noFill/>
          <a:ln>
            <a:noFill/>
          </a:ln>
        </p:spPr>
        <p:txBody>
          <a:bodyPr spcFirstLastPara="1" wrap="square" lIns="93200" tIns="93200" rIns="93200" bIns="93200" anchor="t" anchorCtr="0">
            <a:noAutofit/>
          </a:bodyPr>
          <a:lstStyle/>
          <a:p>
            <a:pPr marL="469900" lvl="0" indent="-330200" algn="l" rtl="0">
              <a:spcBef>
                <a:spcPts val="0"/>
              </a:spcBef>
              <a:spcAft>
                <a:spcPts val="0"/>
              </a:spcAft>
              <a:buClr>
                <a:schemeClr val="dk1"/>
              </a:buClr>
              <a:buSzPts val="1400"/>
              <a:buAutoNum type="arabicPeriod"/>
            </a:pPr>
          </a:p>
        </p:txBody>
      </p:sp>
      <p:sp>
        <p:nvSpPr>
          <p:cNvPr id="708" name="Google Shape;708;g302512d78d0_1_0:notes"/>
          <p:cNvSpPr/>
          <p:nvPr>
            <p:ph type="sldImg" idx="2"/>
          </p:nvPr>
        </p:nvSpPr>
        <p:spPr>
          <a:xfrm>
            <a:off x="1167929" y="696754"/>
            <a:ext cx="4668900" cy="3483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1" name="Shape 791"/>
        <p:cNvGrpSpPr/>
        <p:nvPr/>
      </p:nvGrpSpPr>
      <p:grpSpPr>
        <a:xfrm>
          <a:off x="0" y="0"/>
          <a:ext cx="0" cy="0"/>
          <a:chOff x="0" y="0"/>
          <a:chExt cx="0" cy="0"/>
        </a:xfrm>
      </p:grpSpPr>
      <p:sp>
        <p:nvSpPr>
          <p:cNvPr id="792" name="Google Shape;792;g2f08446c90f_0_14: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457200" lvl="0" indent="-317500" algn="l" rtl="0">
              <a:spcBef>
                <a:spcPts val="0"/>
              </a:spcBef>
              <a:spcAft>
                <a:spcPts val="0"/>
              </a:spcAft>
              <a:buSzPts val="1400"/>
              <a:buAutoNum type="arabicPeriod"/>
            </a:pPr>
            <a:r>
              <a:rPr lang="en-US"/>
              <a:t>Giáo viên hướng dẫn học viên nói câu mở đầu và thực hành 4 ví dụ</a:t>
            </a:r>
            <a:endParaRPr lang="en-US"/>
          </a:p>
          <a:p>
            <a:pPr marL="457200" lvl="0" indent="-317500" algn="l" rtl="0">
              <a:spcBef>
                <a:spcPts val="0"/>
              </a:spcBef>
              <a:spcAft>
                <a:spcPts val="0"/>
              </a:spcAft>
              <a:buSzPts val="1400"/>
              <a:buAutoNum type="arabicPeriod"/>
            </a:pPr>
            <a:r>
              <a:rPr lang="en-US"/>
              <a:t>Giáo viên có thể giao cho học sinh thực hành thêm đề ở </a:t>
            </a:r>
            <a:r>
              <a:rPr lang="en-US" u="sng">
                <a:solidFill>
                  <a:schemeClr val="hlink"/>
                </a:solidFill>
                <a:hlinkClick r:id="rId3"/>
              </a:rPr>
              <a:t>file này</a:t>
            </a:r>
            <a:endParaRPr lang="en-US" u="sng">
              <a:solidFill>
                <a:schemeClr val="hlink"/>
              </a:solidFill>
              <a:hlinkClick r:id="rId3"/>
            </a:endParaRPr>
          </a:p>
        </p:txBody>
      </p:sp>
      <p:sp>
        <p:nvSpPr>
          <p:cNvPr id="793" name="Google Shape;793;g2f08446c90f_0_14: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9" name="Shape 809"/>
        <p:cNvGrpSpPr/>
        <p:nvPr/>
      </p:nvGrpSpPr>
      <p:grpSpPr>
        <a:xfrm>
          <a:off x="0" y="0"/>
          <a:ext cx="0" cy="0"/>
          <a:chOff x="0" y="0"/>
          <a:chExt cx="0" cy="0"/>
        </a:xfrm>
      </p:grpSpPr>
      <p:sp>
        <p:nvSpPr>
          <p:cNvPr id="810" name="Google Shape;810;g302512d78d0_2_27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457200" lvl="0" indent="-317500" algn="l" rtl="0">
              <a:spcBef>
                <a:spcPts val="0"/>
              </a:spcBef>
              <a:spcAft>
                <a:spcPts val="0"/>
              </a:spcAft>
              <a:buSzPts val="1400"/>
              <a:buAutoNum type="arabicPeriod"/>
            </a:pPr>
            <a:r>
              <a:rPr lang="en-US"/>
              <a:t>Giáo viên hướng dẫn học viên nói câu mở đầu và thực hành 4 ví dụ</a:t>
            </a:r>
            <a:endParaRPr lang="en-US"/>
          </a:p>
          <a:p>
            <a:pPr marL="457200" lvl="0" indent="-317500" algn="l" rtl="0">
              <a:spcBef>
                <a:spcPts val="0"/>
              </a:spcBef>
              <a:spcAft>
                <a:spcPts val="0"/>
              </a:spcAft>
              <a:buSzPts val="1400"/>
              <a:buAutoNum type="arabicPeriod"/>
            </a:pPr>
            <a:r>
              <a:rPr lang="en-US"/>
              <a:t>Giáo viên có thể giao cho học sinh thực hành thêm đề ở </a:t>
            </a:r>
            <a:r>
              <a:rPr lang="en-US" u="sng">
                <a:solidFill>
                  <a:schemeClr val="hlink"/>
                </a:solidFill>
                <a:hlinkClick r:id="rId3"/>
              </a:rPr>
              <a:t>file này</a:t>
            </a:r>
            <a:endParaRPr lang="en-US" u="sng">
              <a:solidFill>
                <a:schemeClr val="hlink"/>
              </a:solidFill>
              <a:hlinkClick r:id="rId3"/>
            </a:endParaRPr>
          </a:p>
        </p:txBody>
      </p:sp>
      <p:sp>
        <p:nvSpPr>
          <p:cNvPr id="811" name="Google Shape;811;g302512d78d0_2_27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4" name="Shape 824"/>
        <p:cNvGrpSpPr/>
        <p:nvPr/>
      </p:nvGrpSpPr>
      <p:grpSpPr>
        <a:xfrm>
          <a:off x="0" y="0"/>
          <a:ext cx="0" cy="0"/>
          <a:chOff x="0" y="0"/>
          <a:chExt cx="0" cy="0"/>
        </a:xfrm>
      </p:grpSpPr>
      <p:sp>
        <p:nvSpPr>
          <p:cNvPr id="825" name="Google Shape;825;g300edb777ac_0_1: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826" name="Google Shape;826;g300edb777ac_0_1: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6" name="Shape 836"/>
        <p:cNvGrpSpPr/>
        <p:nvPr/>
      </p:nvGrpSpPr>
      <p:grpSpPr>
        <a:xfrm>
          <a:off x="0" y="0"/>
          <a:ext cx="0" cy="0"/>
          <a:chOff x="0" y="0"/>
          <a:chExt cx="0" cy="0"/>
        </a:xfrm>
      </p:grpSpPr>
      <p:sp>
        <p:nvSpPr>
          <p:cNvPr id="837" name="Google Shape;837;g300edb777ac_0_133: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Link audio bài mẫu: </a:t>
            </a:r>
            <a:r>
              <a:rPr lang="en-US" u="sng">
                <a:solidFill>
                  <a:schemeClr val="hlink"/>
                </a:solidFill>
                <a:hlinkClick r:id="rId3"/>
              </a:rPr>
              <a:t>https://drive.google.com/file/d/14VRyFbcM9YMzPRpZK98fuzpvNqUaJXlN/view?usp=sharing</a:t>
            </a:r>
            <a:r>
              <a:rPr lang="en-US"/>
              <a:t> </a:t>
            </a:r>
            <a:endParaRPr lang="en-US"/>
          </a:p>
        </p:txBody>
      </p:sp>
      <p:sp>
        <p:nvSpPr>
          <p:cNvPr id="838" name="Google Shape;838;g300edb777ac_0_133: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5" name="Shape 845"/>
        <p:cNvGrpSpPr/>
        <p:nvPr/>
      </p:nvGrpSpPr>
      <p:grpSpPr>
        <a:xfrm>
          <a:off x="0" y="0"/>
          <a:ext cx="0" cy="0"/>
          <a:chOff x="0" y="0"/>
          <a:chExt cx="0" cy="0"/>
        </a:xfrm>
      </p:grpSpPr>
      <p:sp>
        <p:nvSpPr>
          <p:cNvPr id="846" name="Google Shape;846;g2f08446c90f_0_25: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847" name="Google Shape;847;g2f08446c90f_0_25: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9" name="Shape 869"/>
        <p:cNvGrpSpPr/>
        <p:nvPr/>
      </p:nvGrpSpPr>
      <p:grpSpPr>
        <a:xfrm>
          <a:off x="0" y="0"/>
          <a:ext cx="0" cy="0"/>
          <a:chOff x="0" y="0"/>
          <a:chExt cx="0" cy="0"/>
        </a:xfrm>
      </p:grpSpPr>
      <p:sp>
        <p:nvSpPr>
          <p:cNvPr id="870" name="Google Shape;870;g2ed7f170c74_0_936: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Link audio: </a:t>
            </a:r>
            <a:r>
              <a:rPr lang="en-US" u="sng">
                <a:solidFill>
                  <a:schemeClr val="hlink"/>
                </a:solidFill>
                <a:hlinkClick r:id="rId3"/>
              </a:rPr>
              <a:t>https://drive.google.com/file/d/1xV_6NHVNwcH9qD7ViU4xPxe2ov8QkM3W/view?usp=sharing</a:t>
            </a:r>
            <a:r>
              <a:rPr lang="en-US"/>
              <a:t> </a:t>
            </a:r>
            <a:endParaRPr lang="en-US"/>
          </a:p>
        </p:txBody>
      </p:sp>
      <p:sp>
        <p:nvSpPr>
          <p:cNvPr id="871" name="Google Shape;871;g2ed7f170c74_0_936: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0" name="Shape 910"/>
        <p:cNvGrpSpPr/>
        <p:nvPr/>
      </p:nvGrpSpPr>
      <p:grpSpPr>
        <a:xfrm>
          <a:off x="0" y="0"/>
          <a:ext cx="0" cy="0"/>
          <a:chOff x="0" y="0"/>
          <a:chExt cx="0" cy="0"/>
        </a:xfrm>
      </p:grpSpPr>
      <p:sp>
        <p:nvSpPr>
          <p:cNvPr id="911" name="Google Shape;911;g302512d78d0_2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X, Y, Z là thay thế cho các option</a:t>
            </a:r>
            <a:endParaRPr lang="en-US"/>
          </a:p>
        </p:txBody>
      </p:sp>
      <p:sp>
        <p:nvSpPr>
          <p:cNvPr id="912" name="Google Shape;912;g302512d78d0_2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7" name="Shape 887"/>
        <p:cNvGrpSpPr/>
        <p:nvPr/>
      </p:nvGrpSpPr>
      <p:grpSpPr>
        <a:xfrm>
          <a:off x="0" y="0"/>
          <a:ext cx="0" cy="0"/>
          <a:chOff x="0" y="0"/>
          <a:chExt cx="0" cy="0"/>
        </a:xfrm>
      </p:grpSpPr>
      <p:sp>
        <p:nvSpPr>
          <p:cNvPr id="888" name="Google Shape;888;g302512d78d0_2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X, Y, Z là thay thế cho các option</a:t>
            </a:r>
            <a:endParaRPr lang="en-US"/>
          </a:p>
        </p:txBody>
      </p:sp>
      <p:sp>
        <p:nvSpPr>
          <p:cNvPr id="889" name="Google Shape;889;g302512d78d0_2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9" name="Shape 919"/>
        <p:cNvGrpSpPr/>
        <p:nvPr/>
      </p:nvGrpSpPr>
      <p:grpSpPr>
        <a:xfrm>
          <a:off x="0" y="0"/>
          <a:ext cx="0" cy="0"/>
          <a:chOff x="0" y="0"/>
          <a:chExt cx="0" cy="0"/>
        </a:xfrm>
      </p:grpSpPr>
      <p:sp>
        <p:nvSpPr>
          <p:cNvPr id="920" name="Google Shape;920;g302512d78d0_2_230: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21" name="Google Shape;921;g302512d78d0_2_230: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5" name="Shape 925"/>
        <p:cNvGrpSpPr/>
        <p:nvPr/>
      </p:nvGrpSpPr>
      <p:grpSpPr>
        <a:xfrm>
          <a:off x="0" y="0"/>
          <a:ext cx="0" cy="0"/>
          <a:chOff x="0" y="0"/>
          <a:chExt cx="0" cy="0"/>
        </a:xfrm>
      </p:grpSpPr>
      <p:sp>
        <p:nvSpPr>
          <p:cNvPr id="926" name="Google Shape;926;g302512d78d0_2_235: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27" name="Google Shape;927;g302512d78d0_2_235: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1" name="Shape 781"/>
        <p:cNvGrpSpPr/>
        <p:nvPr/>
      </p:nvGrpSpPr>
      <p:grpSpPr>
        <a:xfrm>
          <a:off x="0" y="0"/>
          <a:ext cx="0" cy="0"/>
          <a:chOff x="0" y="0"/>
          <a:chExt cx="0" cy="0"/>
        </a:xfrm>
      </p:grpSpPr>
      <p:sp>
        <p:nvSpPr>
          <p:cNvPr id="782" name="Google Shape;782;p1:notes"/>
          <p:cNvSpPr txBox="1"/>
          <p:nvPr>
            <p:ph type="body" idx="1"/>
          </p:nvPr>
        </p:nvSpPr>
        <p:spPr>
          <a:xfrm>
            <a:off x="700405" y="4470837"/>
            <a:ext cx="5603240" cy="3657957"/>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783" name="Google Shape;783;p1:notes"/>
          <p:cNvSpPr/>
          <p:nvPr>
            <p:ph type="sldImg" idx="2"/>
          </p:nvPr>
        </p:nvSpPr>
        <p:spPr>
          <a:xfrm>
            <a:off x="714375" y="1160463"/>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1" name="Shape 931"/>
        <p:cNvGrpSpPr/>
        <p:nvPr/>
      </p:nvGrpSpPr>
      <p:grpSpPr>
        <a:xfrm>
          <a:off x="0" y="0"/>
          <a:ext cx="0" cy="0"/>
          <a:chOff x="0" y="0"/>
          <a:chExt cx="0" cy="0"/>
        </a:xfrm>
      </p:grpSpPr>
      <p:sp>
        <p:nvSpPr>
          <p:cNvPr id="932" name="Google Shape;932;g302512d78d0_2_240: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33" name="Google Shape;933;g302512d78d0_2_240: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9" name="Shape 939"/>
        <p:cNvGrpSpPr/>
        <p:nvPr/>
      </p:nvGrpSpPr>
      <p:grpSpPr>
        <a:xfrm>
          <a:off x="0" y="0"/>
          <a:ext cx="0" cy="0"/>
          <a:chOff x="0" y="0"/>
          <a:chExt cx="0" cy="0"/>
        </a:xfrm>
      </p:grpSpPr>
      <p:sp>
        <p:nvSpPr>
          <p:cNvPr id="940" name="Google Shape;940;g302512d78d0_2_247: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41" name="Google Shape;941;g302512d78d0_2_247: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5" name="Shape 945"/>
        <p:cNvGrpSpPr/>
        <p:nvPr/>
      </p:nvGrpSpPr>
      <p:grpSpPr>
        <a:xfrm>
          <a:off x="0" y="0"/>
          <a:ext cx="0" cy="0"/>
          <a:chOff x="0" y="0"/>
          <a:chExt cx="0" cy="0"/>
        </a:xfrm>
      </p:grpSpPr>
      <p:sp>
        <p:nvSpPr>
          <p:cNvPr id="946" name="Google Shape;946;g302512d78d0_2_25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47" name="Google Shape;947;g302512d78d0_2_25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8" name="Shape 928"/>
        <p:cNvGrpSpPr/>
        <p:nvPr/>
      </p:nvGrpSpPr>
      <p:grpSpPr>
        <a:xfrm>
          <a:off x="0" y="0"/>
          <a:ext cx="0" cy="0"/>
          <a:chOff x="0" y="0"/>
          <a:chExt cx="0" cy="0"/>
        </a:xfrm>
      </p:grpSpPr>
      <p:sp>
        <p:nvSpPr>
          <p:cNvPr id="929" name="Google Shape;929;g302512d78d0_1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30" name="Google Shape;930;g302512d78d0_1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8" name="Shape 938"/>
        <p:cNvGrpSpPr/>
        <p:nvPr/>
      </p:nvGrpSpPr>
      <p:grpSpPr>
        <a:xfrm>
          <a:off x="0" y="0"/>
          <a:ext cx="0" cy="0"/>
          <a:chOff x="0" y="0"/>
          <a:chExt cx="0" cy="0"/>
        </a:xfrm>
      </p:grpSpPr>
      <p:sp>
        <p:nvSpPr>
          <p:cNvPr id="939" name="Google Shape;939;g302512d78d0_1_271: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40" name="Google Shape;940;g302512d78d0_1_271: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8" name="Shape 928"/>
        <p:cNvGrpSpPr/>
        <p:nvPr/>
      </p:nvGrpSpPr>
      <p:grpSpPr>
        <a:xfrm>
          <a:off x="0" y="0"/>
          <a:ext cx="0" cy="0"/>
          <a:chOff x="0" y="0"/>
          <a:chExt cx="0" cy="0"/>
        </a:xfrm>
      </p:grpSpPr>
      <p:sp>
        <p:nvSpPr>
          <p:cNvPr id="929" name="Google Shape;929;g302512d78d0_1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30" name="Google Shape;930;g302512d78d0_1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8" name="Shape 928"/>
        <p:cNvGrpSpPr/>
        <p:nvPr/>
      </p:nvGrpSpPr>
      <p:grpSpPr>
        <a:xfrm>
          <a:off x="0" y="0"/>
          <a:ext cx="0" cy="0"/>
          <a:chOff x="0" y="0"/>
          <a:chExt cx="0" cy="0"/>
        </a:xfrm>
      </p:grpSpPr>
      <p:sp>
        <p:nvSpPr>
          <p:cNvPr id="929" name="Google Shape;929;g302512d78d0_1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30" name="Google Shape;930;g302512d78d0_1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8" name="Shape 928"/>
        <p:cNvGrpSpPr/>
        <p:nvPr/>
      </p:nvGrpSpPr>
      <p:grpSpPr>
        <a:xfrm>
          <a:off x="0" y="0"/>
          <a:ext cx="0" cy="0"/>
          <a:chOff x="0" y="0"/>
          <a:chExt cx="0" cy="0"/>
        </a:xfrm>
      </p:grpSpPr>
      <p:sp>
        <p:nvSpPr>
          <p:cNvPr id="929" name="Google Shape;929;g302512d78d0_1_22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30" name="Google Shape;930;g302512d78d0_1_22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0" name="Shape 970"/>
        <p:cNvGrpSpPr/>
        <p:nvPr/>
      </p:nvGrpSpPr>
      <p:grpSpPr>
        <a:xfrm>
          <a:off x="0" y="0"/>
          <a:ext cx="0" cy="0"/>
          <a:chOff x="0" y="0"/>
          <a:chExt cx="0" cy="0"/>
        </a:xfrm>
      </p:grpSpPr>
      <p:sp>
        <p:nvSpPr>
          <p:cNvPr id="971" name="Google Shape;971;g302512d78d0_1_290:notes"/>
          <p:cNvSpPr txBox="1"/>
          <p:nvPr>
            <p:ph type="body" idx="1"/>
          </p:nvPr>
        </p:nvSpPr>
        <p:spPr>
          <a:xfrm>
            <a:off x="700405" y="4412774"/>
            <a:ext cx="5603100" cy="4180500"/>
          </a:xfrm>
          <a:prstGeom prst="rect">
            <a:avLst/>
          </a:prstGeom>
          <a:noFill/>
          <a:ln>
            <a:noFill/>
          </a:ln>
        </p:spPr>
        <p:txBody>
          <a:bodyPr spcFirstLastPara="1" wrap="square" lIns="93200" tIns="93200" rIns="93200" bIns="93200" anchor="t" anchorCtr="0">
            <a:noAutofit/>
          </a:bodyPr>
          <a:lstStyle/>
          <a:p>
            <a:pPr marL="469900" lvl="0" indent="-330200" algn="l" rtl="0">
              <a:spcBef>
                <a:spcPts val="0"/>
              </a:spcBef>
              <a:spcAft>
                <a:spcPts val="0"/>
              </a:spcAft>
              <a:buClr>
                <a:schemeClr val="dk1"/>
              </a:buClr>
              <a:buSzPts val="1400"/>
              <a:buAutoNum type="arabicPeriod"/>
            </a:pPr>
          </a:p>
        </p:txBody>
      </p:sp>
      <p:sp>
        <p:nvSpPr>
          <p:cNvPr id="972" name="Google Shape;972;g302512d78d0_1_290:notes"/>
          <p:cNvSpPr/>
          <p:nvPr>
            <p:ph type="sldImg" idx="2"/>
          </p:nvPr>
        </p:nvSpPr>
        <p:spPr>
          <a:xfrm>
            <a:off x="1167929" y="696754"/>
            <a:ext cx="4668900" cy="3483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0" name="Shape 980"/>
        <p:cNvGrpSpPr/>
        <p:nvPr/>
      </p:nvGrpSpPr>
      <p:grpSpPr>
        <a:xfrm>
          <a:off x="0" y="0"/>
          <a:ext cx="0" cy="0"/>
          <a:chOff x="0" y="0"/>
          <a:chExt cx="0" cy="0"/>
        </a:xfrm>
      </p:grpSpPr>
      <p:sp>
        <p:nvSpPr>
          <p:cNvPr id="981" name="Google Shape;981;g302512d78d0_1_299: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02512d78d0_1_299: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83" name="Google Shape;983;g302512d78d0_1_299: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6" name="Shape 716"/>
        <p:cNvGrpSpPr/>
        <p:nvPr/>
      </p:nvGrpSpPr>
      <p:grpSpPr>
        <a:xfrm>
          <a:off x="0" y="0"/>
          <a:ext cx="0" cy="0"/>
          <a:chOff x="0" y="0"/>
          <a:chExt cx="0" cy="0"/>
        </a:xfrm>
      </p:grpSpPr>
      <p:sp>
        <p:nvSpPr>
          <p:cNvPr id="717" name="Google Shape;717;g2ed7f170c74_0_947: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718" name="Google Shape;718;g2ed7f170c74_0_947: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3" name="Shape 993"/>
        <p:cNvGrpSpPr/>
        <p:nvPr/>
      </p:nvGrpSpPr>
      <p:grpSpPr>
        <a:xfrm>
          <a:off x="0" y="0"/>
          <a:ext cx="0" cy="0"/>
          <a:chOff x="0" y="0"/>
          <a:chExt cx="0" cy="0"/>
        </a:xfrm>
      </p:grpSpPr>
      <p:sp>
        <p:nvSpPr>
          <p:cNvPr id="994" name="Google Shape;994;g302512d78d0_2_19: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02512d78d0_2_19: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996" name="Google Shape;996;g302512d78d0_2_19: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6" name="Shape 1006"/>
        <p:cNvGrpSpPr/>
        <p:nvPr/>
      </p:nvGrpSpPr>
      <p:grpSpPr>
        <a:xfrm>
          <a:off x="0" y="0"/>
          <a:ext cx="0" cy="0"/>
          <a:chOff x="0" y="0"/>
          <a:chExt cx="0" cy="0"/>
        </a:xfrm>
      </p:grpSpPr>
      <p:sp>
        <p:nvSpPr>
          <p:cNvPr id="1007" name="Google Shape;1007;g27a14bdf8c4_0_3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xem slide số 10 của bài 06 + slide số … của bài 01 </a:t>
            </a:r>
            <a:endParaRPr lang="en-US"/>
          </a:p>
        </p:txBody>
      </p:sp>
      <p:sp>
        <p:nvSpPr>
          <p:cNvPr id="1008" name="Google Shape;1008;g27a14bdf8c4_0_3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2" name="Shape 1012"/>
        <p:cNvGrpSpPr/>
        <p:nvPr/>
      </p:nvGrpSpPr>
      <p:grpSpPr>
        <a:xfrm>
          <a:off x="0" y="0"/>
          <a:ext cx="0" cy="0"/>
          <a:chOff x="0" y="0"/>
          <a:chExt cx="0" cy="0"/>
        </a:xfrm>
      </p:grpSpPr>
      <p:sp>
        <p:nvSpPr>
          <p:cNvPr id="1013" name="Google Shape;1013;g302512d78d0_2_83: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02512d78d0_2_83: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15" name="Google Shape;1015;g302512d78d0_2_83: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6" name="Shape 1036"/>
        <p:cNvGrpSpPr/>
        <p:nvPr/>
      </p:nvGrpSpPr>
      <p:grpSpPr>
        <a:xfrm>
          <a:off x="0" y="0"/>
          <a:ext cx="0" cy="0"/>
          <a:chOff x="0" y="0"/>
          <a:chExt cx="0" cy="0"/>
        </a:xfrm>
      </p:grpSpPr>
      <p:sp>
        <p:nvSpPr>
          <p:cNvPr id="1037" name="Google Shape;1037;g27a14bdf8c4_0_37: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7a14bdf8c4_0_37: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39" name="Google Shape;1039;g27a14bdf8c4_0_37: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3" name="Shape 1043"/>
        <p:cNvGrpSpPr/>
        <p:nvPr/>
      </p:nvGrpSpPr>
      <p:grpSpPr>
        <a:xfrm>
          <a:off x="0" y="0"/>
          <a:ext cx="0" cy="0"/>
          <a:chOff x="0" y="0"/>
          <a:chExt cx="0" cy="0"/>
        </a:xfrm>
      </p:grpSpPr>
      <p:sp>
        <p:nvSpPr>
          <p:cNvPr id="1044" name="Google Shape;1044;g302512d78d0_2_69: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45" name="Google Shape;1045;g302512d78d0_2_69: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1" name="Shape 1051"/>
        <p:cNvGrpSpPr/>
        <p:nvPr/>
      </p:nvGrpSpPr>
      <p:grpSpPr>
        <a:xfrm>
          <a:off x="0" y="0"/>
          <a:ext cx="0" cy="0"/>
          <a:chOff x="0" y="0"/>
          <a:chExt cx="0" cy="0"/>
        </a:xfrm>
      </p:grpSpPr>
      <p:sp>
        <p:nvSpPr>
          <p:cNvPr id="1052" name="Google Shape;1052;g302512d78d0_2_262: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53" name="Google Shape;1053;g302512d78d0_2_262: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7" name="Shape 1057"/>
        <p:cNvGrpSpPr/>
        <p:nvPr/>
      </p:nvGrpSpPr>
      <p:grpSpPr>
        <a:xfrm>
          <a:off x="0" y="0"/>
          <a:ext cx="0" cy="0"/>
          <a:chOff x="0" y="0"/>
          <a:chExt cx="0" cy="0"/>
        </a:xfrm>
      </p:grpSpPr>
      <p:sp>
        <p:nvSpPr>
          <p:cNvPr id="1058" name="Google Shape;1058;g27a14bdf8c4_0_64: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59" name="Google Shape;1059;g27a14bdf8c4_0_64: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4" name="Shape 1064"/>
        <p:cNvGrpSpPr/>
        <p:nvPr/>
      </p:nvGrpSpPr>
      <p:grpSpPr>
        <a:xfrm>
          <a:off x="0" y="0"/>
          <a:ext cx="0" cy="0"/>
          <a:chOff x="0" y="0"/>
          <a:chExt cx="0" cy="0"/>
        </a:xfrm>
      </p:grpSpPr>
      <p:sp>
        <p:nvSpPr>
          <p:cNvPr id="1065" name="Google Shape;1065;g2202d11d977_0_11: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202d11d977_0_11: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1067" name="Google Shape;1067;g2202d11d977_0_11: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2" name="Shape 1072"/>
        <p:cNvGrpSpPr/>
        <p:nvPr/>
      </p:nvGrpSpPr>
      <p:grpSpPr>
        <a:xfrm>
          <a:off x="0" y="0"/>
          <a:ext cx="0" cy="0"/>
          <a:chOff x="0" y="0"/>
          <a:chExt cx="0" cy="0"/>
        </a:xfrm>
      </p:grpSpPr>
      <p:sp>
        <p:nvSpPr>
          <p:cNvPr id="1073" name="Google Shape;1073;p2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p2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2" name="Shape 722"/>
        <p:cNvGrpSpPr/>
        <p:nvPr/>
      </p:nvGrpSpPr>
      <p:grpSpPr>
        <a:xfrm>
          <a:off x="0" y="0"/>
          <a:ext cx="0" cy="0"/>
          <a:chOff x="0" y="0"/>
          <a:chExt cx="0" cy="0"/>
        </a:xfrm>
      </p:grpSpPr>
      <p:sp>
        <p:nvSpPr>
          <p:cNvPr id="723" name="Google Shape;723;g2ed7f170c74_0_20: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ed7f170c74_0_20: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GV Tập trung vào band 4 -5</a:t>
            </a:r>
            <a:endParaRPr lang="en-US"/>
          </a:p>
          <a:p>
            <a:pPr marL="457200" lvl="0"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Tiêu chí chấm:</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Độ trôi chảy: nói không vấp, tốc độ vừa phải, không bị ngập ngừng quá nhiều, không bị lặp lại ý khi nói </a:t>
            </a:r>
            <a:r>
              <a:rPr lang="en-US" sz="1500" i="1">
                <a:latin typeface="EB Garamond"/>
                <a:ea typeface="EB Garamond"/>
                <a:cs typeface="EB Garamond"/>
                <a:sym typeface="EB Garamond"/>
              </a:rPr>
              <a:t>(yếu tố được đánh giá đầu tiên)</a:t>
            </a:r>
            <a:endParaRPr sz="1500" i="1">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Từ vựng: đúng dạng từ, đúng chỗ, sử dụng linh hoạt</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Ngữ pháp: đa dạng, chú ý sử dụng đúng các thì </a:t>
            </a:r>
            <a:r>
              <a:rPr lang="en-US" sz="1500" b="1">
                <a:latin typeface="EB Garamond"/>
                <a:ea typeface="EB Garamond"/>
                <a:cs typeface="EB Garamond"/>
                <a:sym typeface="EB Garamond"/>
              </a:rPr>
              <a:t>quá khứ</a:t>
            </a:r>
            <a:r>
              <a:rPr lang="en-US" sz="1500">
                <a:latin typeface="EB Garamond"/>
                <a:ea typeface="EB Garamond"/>
                <a:cs typeface="EB Garamond"/>
                <a:sym typeface="EB Garamond"/>
              </a:rPr>
              <a:t> - hiện tại - tương lai</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Phát âm: Tròn vành rõ chữ, cố gắng phát âm có nguyên âm, có nối từ, nên có ngắt nghỉ, lên xuống hợp lý.</a:t>
            </a:r>
            <a:endParaRPr lang="en-US" sz="1500">
              <a:latin typeface="EB Garamond"/>
              <a:ea typeface="EB Garamond"/>
              <a:cs typeface="EB Garamond"/>
              <a:sym typeface="EB Garamond"/>
            </a:endParaRPr>
          </a:p>
        </p:txBody>
      </p:sp>
      <p:sp>
        <p:nvSpPr>
          <p:cNvPr id="725" name="Google Shape;725;g2ed7f170c74_0_20: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9" name="Shape 729"/>
        <p:cNvGrpSpPr/>
        <p:nvPr/>
      </p:nvGrpSpPr>
      <p:grpSpPr>
        <a:xfrm>
          <a:off x="0" y="0"/>
          <a:ext cx="0" cy="0"/>
          <a:chOff x="0" y="0"/>
          <a:chExt cx="0" cy="0"/>
        </a:xfrm>
      </p:grpSpPr>
      <p:sp>
        <p:nvSpPr>
          <p:cNvPr id="730" name="Google Shape;730;g2edcb8af75c_0_1313: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edcb8af75c_0_1313: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r>
              <a:rPr lang="en-US"/>
              <a:t>GV Tập trung vào band 4 -5</a:t>
            </a:r>
            <a:endParaRPr lang="en-US"/>
          </a:p>
          <a:p>
            <a:pPr marL="457200" lvl="0"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Tiêu chí chấm:</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Độ trôi chảy: nói không vấp, tốc độ vừa phải, không bị ngập ngừng quá nhiều, không bị lặp lại ý khi nói </a:t>
            </a:r>
            <a:r>
              <a:rPr lang="en-US" sz="1500" i="1">
                <a:latin typeface="EB Garamond"/>
                <a:ea typeface="EB Garamond"/>
                <a:cs typeface="EB Garamond"/>
                <a:sym typeface="EB Garamond"/>
              </a:rPr>
              <a:t>(yếu tố được đánh giá đầu tiên)</a:t>
            </a:r>
            <a:endParaRPr sz="1500" i="1">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Từ vựng: đúng dạng từ, đúng chỗ, sử dụng linh hoạt</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Ngữ pháp: đa dạng, chú ý sử dụng đúng các thì </a:t>
            </a:r>
            <a:r>
              <a:rPr lang="en-US" sz="1500" b="1">
                <a:latin typeface="EB Garamond"/>
                <a:ea typeface="EB Garamond"/>
                <a:cs typeface="EB Garamond"/>
                <a:sym typeface="EB Garamond"/>
              </a:rPr>
              <a:t>quá khứ</a:t>
            </a:r>
            <a:r>
              <a:rPr lang="en-US" sz="1500">
                <a:latin typeface="EB Garamond"/>
                <a:ea typeface="EB Garamond"/>
                <a:cs typeface="EB Garamond"/>
                <a:sym typeface="EB Garamond"/>
              </a:rPr>
              <a:t> - hiện tại - tương lai</a:t>
            </a:r>
            <a:endParaRPr sz="1500">
              <a:latin typeface="EB Garamond"/>
              <a:ea typeface="EB Garamond"/>
              <a:cs typeface="EB Garamond"/>
              <a:sym typeface="EB Garamond"/>
            </a:endParaRPr>
          </a:p>
          <a:p>
            <a:pPr marL="914400" lvl="1" indent="-323850" algn="l" rtl="0">
              <a:lnSpc>
                <a:spcPct val="115000"/>
              </a:lnSpc>
              <a:spcBef>
                <a:spcPts val="0"/>
              </a:spcBef>
              <a:spcAft>
                <a:spcPts val="0"/>
              </a:spcAft>
              <a:buClr>
                <a:schemeClr val="dk1"/>
              </a:buClr>
              <a:buSzPts val="1500"/>
              <a:buFont typeface="EB Garamond"/>
              <a:buChar char="-"/>
            </a:pPr>
            <a:r>
              <a:rPr lang="en-US" sz="1500">
                <a:latin typeface="EB Garamond"/>
                <a:ea typeface="EB Garamond"/>
                <a:cs typeface="EB Garamond"/>
                <a:sym typeface="EB Garamond"/>
              </a:rPr>
              <a:t>Phát âm: Tròn vành rõ chữ, cố gắng phát âm có nguyên âm, có nối từ, nên có ngắt nghỉ, lên xuống hợp lý.</a:t>
            </a:r>
            <a:endParaRPr lang="en-US" sz="1500">
              <a:latin typeface="EB Garamond"/>
              <a:ea typeface="EB Garamond"/>
              <a:cs typeface="EB Garamond"/>
              <a:sym typeface="EB Garamond"/>
            </a:endParaRPr>
          </a:p>
        </p:txBody>
      </p:sp>
      <p:sp>
        <p:nvSpPr>
          <p:cNvPr id="732" name="Google Shape;732;g2edcb8af75c_0_1313: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02512d78d0_1_281:notes"/>
          <p:cNvSpPr txBox="1"/>
          <p:nvPr>
            <p:ph type="body" idx="1"/>
          </p:nvPr>
        </p:nvSpPr>
        <p:spPr>
          <a:xfrm>
            <a:off x="700405" y="4412774"/>
            <a:ext cx="5603100" cy="4180500"/>
          </a:xfrm>
          <a:prstGeom prst="rect">
            <a:avLst/>
          </a:prstGeom>
          <a:noFill/>
          <a:ln>
            <a:noFill/>
          </a:ln>
        </p:spPr>
        <p:txBody>
          <a:bodyPr spcFirstLastPara="1" wrap="square" lIns="93200" tIns="93200" rIns="93200" bIns="93200" anchor="t" anchorCtr="0">
            <a:noAutofit/>
          </a:bodyPr>
          <a:lstStyle/>
          <a:p>
            <a:pPr marL="469900" lvl="0" indent="-330200" algn="l" rtl="0">
              <a:spcBef>
                <a:spcPts val="0"/>
              </a:spcBef>
              <a:spcAft>
                <a:spcPts val="0"/>
              </a:spcAft>
              <a:buClr>
                <a:schemeClr val="dk1"/>
              </a:buClr>
              <a:buSzPts val="1400"/>
              <a:buAutoNum type="arabicPeriod"/>
            </a:pPr>
          </a:p>
        </p:txBody>
      </p:sp>
      <p:sp>
        <p:nvSpPr>
          <p:cNvPr id="738" name="Google Shape;738;g302512d78d0_1_281:notes"/>
          <p:cNvSpPr/>
          <p:nvPr>
            <p:ph type="sldImg" idx="2"/>
          </p:nvPr>
        </p:nvSpPr>
        <p:spPr>
          <a:xfrm>
            <a:off x="1167929" y="696754"/>
            <a:ext cx="4668900" cy="3483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6" name="Shape 746"/>
        <p:cNvGrpSpPr/>
        <p:nvPr/>
      </p:nvGrpSpPr>
      <p:grpSpPr>
        <a:xfrm>
          <a:off x="0" y="0"/>
          <a:ext cx="0" cy="0"/>
          <a:chOff x="0" y="0"/>
          <a:chExt cx="0" cy="0"/>
        </a:xfrm>
      </p:grpSpPr>
      <p:sp>
        <p:nvSpPr>
          <p:cNvPr id="747" name="Google Shape;747;g2f08446c90f_0_6: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f08446c90f_0_6: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749" name="Google Shape;749;g2f08446c90f_0_6: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2" name="Shape 762"/>
        <p:cNvGrpSpPr/>
        <p:nvPr/>
      </p:nvGrpSpPr>
      <p:grpSpPr>
        <a:xfrm>
          <a:off x="0" y="0"/>
          <a:ext cx="0" cy="0"/>
          <a:chOff x="0" y="0"/>
          <a:chExt cx="0" cy="0"/>
        </a:xfrm>
      </p:grpSpPr>
      <p:sp>
        <p:nvSpPr>
          <p:cNvPr id="763" name="Google Shape;763;g302512d78d0_2_39: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02512d78d0_2_39: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0" lvl="0" indent="0" algn="l" rtl="0">
              <a:spcBef>
                <a:spcPts val="0"/>
              </a:spcBef>
              <a:spcAft>
                <a:spcPts val="0"/>
              </a:spcAft>
              <a:buNone/>
            </a:pPr>
          </a:p>
        </p:txBody>
      </p:sp>
      <p:sp>
        <p:nvSpPr>
          <p:cNvPr id="765" name="Google Shape;765;g302512d78d0_2_39:notes"/>
          <p:cNvSpPr txBox="1"/>
          <p:nvPr>
            <p:ph type="sldNum" idx="12"/>
          </p:nvPr>
        </p:nvSpPr>
        <p:spPr>
          <a:xfrm>
            <a:off x="3967341" y="8823936"/>
            <a:ext cx="3035100" cy="466200"/>
          </a:xfrm>
          <a:prstGeom prst="rect">
            <a:avLst/>
          </a:prstGeom>
        </p:spPr>
        <p:txBody>
          <a:bodyPr spcFirstLastPara="1" wrap="square" lIns="93100" tIns="46550" rIns="93100" bIns="465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300edb777ac_0_31:notes"/>
          <p:cNvSpPr txBox="1"/>
          <p:nvPr>
            <p:ph type="body" idx="1"/>
          </p:nvPr>
        </p:nvSpPr>
        <p:spPr>
          <a:xfrm>
            <a:off x="700405" y="4470837"/>
            <a:ext cx="5603100" cy="3657900"/>
          </a:xfrm>
          <a:prstGeom prst="rect">
            <a:avLst/>
          </a:prstGeom>
        </p:spPr>
        <p:txBody>
          <a:bodyPr spcFirstLastPara="1" wrap="square" lIns="93100" tIns="46550" rIns="93100" bIns="46550" anchor="t" anchorCtr="0">
            <a:noAutofit/>
          </a:bodyPr>
          <a:lstStyle/>
          <a:p>
            <a:pPr marL="457200" lvl="0" indent="-317500" algn="l" rtl="0">
              <a:spcBef>
                <a:spcPts val="0"/>
              </a:spcBef>
              <a:spcAft>
                <a:spcPts val="0"/>
              </a:spcAft>
              <a:buSzPts val="1400"/>
              <a:buAutoNum type="arabicPeriod"/>
            </a:pPr>
            <a:r>
              <a:rPr lang="en-US"/>
              <a:t>Giáo viên hướng dẫn học viên nói câu mở đầu và thực hành 4 ví dụ</a:t>
            </a:r>
            <a:endParaRPr lang="en-US"/>
          </a:p>
          <a:p>
            <a:pPr marL="457200" lvl="0" indent="-317500" algn="l" rtl="0">
              <a:spcBef>
                <a:spcPts val="0"/>
              </a:spcBef>
              <a:spcAft>
                <a:spcPts val="0"/>
              </a:spcAft>
              <a:buSzPts val="1400"/>
              <a:buAutoNum type="arabicPeriod"/>
            </a:pPr>
            <a:r>
              <a:rPr lang="en-US"/>
              <a:t>Giáo viên có thể giao cho học sinh thực hành thêm đề ở </a:t>
            </a:r>
            <a:r>
              <a:rPr lang="en-US" u="sng">
                <a:solidFill>
                  <a:schemeClr val="hlink"/>
                </a:solidFill>
                <a:hlinkClick r:id="rId3"/>
              </a:rPr>
              <a:t>file này</a:t>
            </a:r>
            <a:endParaRPr lang="en-US" u="sng">
              <a:solidFill>
                <a:schemeClr val="hlink"/>
              </a:solidFill>
              <a:hlinkClick r:id="rId3"/>
            </a:endParaRPr>
          </a:p>
        </p:txBody>
      </p:sp>
      <p:sp>
        <p:nvSpPr>
          <p:cNvPr id="752" name="Google Shape;752;g300edb777ac_0_31:notes"/>
          <p:cNvSpPr/>
          <p:nvPr>
            <p:ph type="sldImg" idx="2"/>
          </p:nvPr>
        </p:nvSpPr>
        <p:spPr>
          <a:xfrm>
            <a:off x="714375" y="1160463"/>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21" name="Shape 21"/>
        <p:cNvGrpSpPr/>
        <p:nvPr/>
      </p:nvGrpSpPr>
      <p:grpSpPr>
        <a:xfrm>
          <a:off x="0" y="0"/>
          <a:ext cx="0" cy="0"/>
          <a:chOff x="0" y="0"/>
          <a:chExt cx="0" cy="0"/>
        </a:xfrm>
      </p:grpSpPr>
      <p:pic>
        <p:nvPicPr>
          <p:cNvPr id="22" name="Google Shape;22;p2" descr="A picture containing person, suit&#10;&#10;Description automatically generated"/>
          <p:cNvPicPr preferRelativeResize="0"/>
          <p:nvPr/>
        </p:nvPicPr>
        <p:blipFill rotWithShape="1">
          <a:blip r:embed="rId2"/>
          <a:srcRect/>
          <a:stretch>
            <a:fillRect/>
          </a:stretch>
        </p:blipFill>
        <p:spPr>
          <a:xfrm>
            <a:off x="-1540719" y="0"/>
            <a:ext cx="21369437" cy="10288589"/>
          </a:xfrm>
          <a:prstGeom prst="rect">
            <a:avLst/>
          </a:prstGeom>
          <a:noFill/>
          <a:ln>
            <a:noFill/>
          </a:ln>
        </p:spPr>
      </p:pic>
      <p:sp>
        <p:nvSpPr>
          <p:cNvPr id="23" name="Google Shape;23;p2"/>
          <p:cNvSpPr/>
          <p:nvPr/>
        </p:nvSpPr>
        <p:spPr>
          <a:xfrm>
            <a:off x="0" y="0"/>
            <a:ext cx="11583300" cy="10288500"/>
          </a:xfrm>
          <a:prstGeom prst="rect">
            <a:avLst/>
          </a:prstGeom>
          <a:gradFill>
            <a:gsLst>
              <a:gs pos="0">
                <a:schemeClr val="lt1"/>
              </a:gs>
              <a:gs pos="48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24" name="Google Shape;24;p2"/>
          <p:cNvSpPr txBox="1"/>
          <p:nvPr>
            <p:ph type="ctrTitle"/>
          </p:nvPr>
        </p:nvSpPr>
        <p:spPr>
          <a:xfrm>
            <a:off x="1042883" y="3855091"/>
            <a:ext cx="13716000" cy="25785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9000"/>
              <a:buFont typeface="Playfair Display"/>
              <a:buNone/>
              <a:defRPr sz="9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2"/>
          <p:cNvSpPr txBox="1"/>
          <p:nvPr>
            <p:ph type="subTitle" idx="1"/>
          </p:nvPr>
        </p:nvSpPr>
        <p:spPr>
          <a:xfrm>
            <a:off x="1042988" y="6804474"/>
            <a:ext cx="13716000" cy="1242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500"/>
              </a:spcBef>
              <a:spcAft>
                <a:spcPts val="0"/>
              </a:spcAft>
              <a:buClr>
                <a:schemeClr val="dk1"/>
              </a:buClr>
              <a:buSzPts val="3600"/>
              <a:buNone/>
              <a:defRPr sz="3600"/>
            </a:lvl1pPr>
            <a:lvl2pPr lvl="1" algn="ctr" rtl="0">
              <a:lnSpc>
                <a:spcPct val="90000"/>
              </a:lnSpc>
              <a:spcBef>
                <a:spcPts val="750"/>
              </a:spcBef>
              <a:spcAft>
                <a:spcPts val="0"/>
              </a:spcAft>
              <a:buClr>
                <a:schemeClr val="dk1"/>
              </a:buClr>
              <a:buSzPts val="3000"/>
              <a:buNone/>
              <a:defRPr sz="3000"/>
            </a:lvl2pPr>
            <a:lvl3pPr lvl="2" algn="ctr" rtl="0">
              <a:lnSpc>
                <a:spcPct val="90000"/>
              </a:lnSpc>
              <a:spcBef>
                <a:spcPts val="750"/>
              </a:spcBef>
              <a:spcAft>
                <a:spcPts val="0"/>
              </a:spcAft>
              <a:buClr>
                <a:schemeClr val="dk1"/>
              </a:buClr>
              <a:buSzPts val="2700"/>
              <a:buNone/>
              <a:defRPr sz="2700"/>
            </a:lvl3pPr>
            <a:lvl4pPr lvl="3" algn="ctr" rtl="0">
              <a:lnSpc>
                <a:spcPct val="90000"/>
              </a:lnSpc>
              <a:spcBef>
                <a:spcPts val="750"/>
              </a:spcBef>
              <a:spcAft>
                <a:spcPts val="0"/>
              </a:spcAft>
              <a:buClr>
                <a:schemeClr val="dk1"/>
              </a:buClr>
              <a:buSzPts val="2400"/>
              <a:buNone/>
              <a:defRPr sz="2400"/>
            </a:lvl4pPr>
            <a:lvl5pPr lvl="4" algn="ctr" rtl="0">
              <a:lnSpc>
                <a:spcPct val="90000"/>
              </a:lnSpc>
              <a:spcBef>
                <a:spcPts val="750"/>
              </a:spcBef>
              <a:spcAft>
                <a:spcPts val="0"/>
              </a:spcAft>
              <a:buClr>
                <a:schemeClr val="dk1"/>
              </a:buClr>
              <a:buSzPts val="2400"/>
              <a:buNone/>
              <a:defRPr sz="2400"/>
            </a:lvl5pPr>
            <a:lvl6pPr lvl="5" algn="ctr" rtl="0">
              <a:lnSpc>
                <a:spcPct val="90000"/>
              </a:lnSpc>
              <a:spcBef>
                <a:spcPts val="750"/>
              </a:spcBef>
              <a:spcAft>
                <a:spcPts val="0"/>
              </a:spcAft>
              <a:buClr>
                <a:schemeClr val="dk1"/>
              </a:buClr>
              <a:buSzPts val="2400"/>
              <a:buNone/>
              <a:defRPr sz="2400"/>
            </a:lvl6pPr>
            <a:lvl7pPr lvl="6" algn="ctr" rtl="0">
              <a:lnSpc>
                <a:spcPct val="90000"/>
              </a:lnSpc>
              <a:spcBef>
                <a:spcPts val="750"/>
              </a:spcBef>
              <a:spcAft>
                <a:spcPts val="0"/>
              </a:spcAft>
              <a:buClr>
                <a:schemeClr val="dk1"/>
              </a:buClr>
              <a:buSzPts val="2400"/>
              <a:buNone/>
              <a:defRPr sz="2400"/>
            </a:lvl7pPr>
            <a:lvl8pPr lvl="7" algn="ctr" rtl="0">
              <a:lnSpc>
                <a:spcPct val="90000"/>
              </a:lnSpc>
              <a:spcBef>
                <a:spcPts val="750"/>
              </a:spcBef>
              <a:spcAft>
                <a:spcPts val="0"/>
              </a:spcAft>
              <a:buClr>
                <a:schemeClr val="dk1"/>
              </a:buClr>
              <a:buSzPts val="2400"/>
              <a:buNone/>
              <a:defRPr sz="2400"/>
            </a:lvl8pPr>
            <a:lvl9pPr lvl="8" algn="ctr" rtl="0">
              <a:lnSpc>
                <a:spcPct val="90000"/>
              </a:lnSpc>
              <a:spcBef>
                <a:spcPts val="750"/>
              </a:spcBef>
              <a:spcAft>
                <a:spcPts val="0"/>
              </a:spcAft>
              <a:buClr>
                <a:schemeClr val="dk1"/>
              </a:buClr>
              <a:buSzPts val="2400"/>
              <a:buNone/>
              <a:defRPr sz="2400"/>
            </a:lvl9pPr>
          </a:lstStyle>
          <a:p/>
        </p:txBody>
      </p:sp>
      <p:sp>
        <p:nvSpPr>
          <p:cNvPr id="26" name="Google Shape;26;p2"/>
          <p:cNvSpPr txBox="1"/>
          <p:nvPr>
            <p:ph type="dt" idx="10"/>
          </p:nvPr>
        </p:nvSpPr>
        <p:spPr>
          <a:xfrm>
            <a:off x="1042988" y="9535996"/>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7" name="Google Shape;27;p2"/>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grpSp>
        <p:nvGrpSpPr>
          <p:cNvPr id="28" name="Google Shape;28;p2"/>
          <p:cNvGrpSpPr/>
          <p:nvPr/>
        </p:nvGrpSpPr>
        <p:grpSpPr>
          <a:xfrm>
            <a:off x="16311697" y="-799989"/>
            <a:ext cx="3953014" cy="4041090"/>
            <a:chOff x="9414500" y="3211685"/>
            <a:chExt cx="1939368" cy="1982287"/>
          </a:xfrm>
        </p:grpSpPr>
        <p:sp>
          <p:nvSpPr>
            <p:cNvPr id="29" name="Google Shape;29;p2"/>
            <p:cNvSpPr/>
            <p:nvPr/>
          </p:nvSpPr>
          <p:spPr>
            <a:xfrm>
              <a:off x="9414500" y="3673801"/>
              <a:ext cx="924300" cy="924300"/>
            </a:xfrm>
            <a:prstGeom prst="ellipse">
              <a:avLst/>
            </a:prstGeom>
            <a:noFill/>
            <a:ln w="28575" cap="flat" cmpd="sng">
              <a:solidFill>
                <a:srgbClr val="EC1B23">
                  <a:alpha val="290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30" name="Google Shape;30;p2"/>
            <p:cNvSpPr/>
            <p:nvPr/>
          </p:nvSpPr>
          <p:spPr>
            <a:xfrm>
              <a:off x="10429568" y="3211685"/>
              <a:ext cx="924300" cy="924300"/>
            </a:xfrm>
            <a:prstGeom prst="ellipse">
              <a:avLst/>
            </a:prstGeom>
            <a:noFill/>
            <a:ln w="28575" cap="flat" cmpd="sng">
              <a:solidFill>
                <a:srgbClr val="EC1B23">
                  <a:alpha val="290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31" name="Google Shape;31;p2"/>
            <p:cNvSpPr/>
            <p:nvPr/>
          </p:nvSpPr>
          <p:spPr>
            <a:xfrm>
              <a:off x="10338732" y="4269672"/>
              <a:ext cx="924300" cy="924300"/>
            </a:xfrm>
            <a:prstGeom prst="ellipse">
              <a:avLst/>
            </a:prstGeom>
            <a:noFill/>
            <a:ln w="28575" cap="flat" cmpd="sng">
              <a:solidFill>
                <a:srgbClr val="EC1B23">
                  <a:alpha val="290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pic>
        <p:nvPicPr>
          <p:cNvPr id="32" name="Google Shape;32;p2" descr="Logo"/>
          <p:cNvPicPr preferRelativeResize="0"/>
          <p:nvPr/>
        </p:nvPicPr>
        <p:blipFill rotWithShape="1">
          <a:blip r:embed="rId3"/>
          <a:srcRect/>
          <a:stretch>
            <a:fillRect/>
          </a:stretch>
        </p:blipFill>
        <p:spPr>
          <a:xfrm>
            <a:off x="1042883" y="1998957"/>
            <a:ext cx="4817871" cy="12420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06" name="Shape 106"/>
        <p:cNvGrpSpPr/>
        <p:nvPr/>
      </p:nvGrpSpPr>
      <p:grpSpPr>
        <a:xfrm>
          <a:off x="0" y="0"/>
          <a:ext cx="0" cy="0"/>
          <a:chOff x="0" y="0"/>
          <a:chExt cx="0" cy="0"/>
        </a:xfrm>
      </p:grpSpPr>
      <p:sp>
        <p:nvSpPr>
          <p:cNvPr id="107" name="Google Shape;107;p11"/>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1"/>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09" name="Google Shape;109;p11"/>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0" name="Google Shape;110;p11"/>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11" name="Shape 111"/>
        <p:cNvGrpSpPr/>
        <p:nvPr/>
      </p:nvGrpSpPr>
      <p:grpSpPr>
        <a:xfrm>
          <a:off x="0" y="0"/>
          <a:ext cx="0" cy="0"/>
          <a:chOff x="0" y="0"/>
          <a:chExt cx="0" cy="0"/>
        </a:xfrm>
      </p:grpSpPr>
      <p:sp>
        <p:nvSpPr>
          <p:cNvPr id="112" name="Google Shape;112;p12"/>
          <p:cNvSpPr/>
          <p:nvPr/>
        </p:nvSpPr>
        <p:spPr>
          <a:xfrm>
            <a:off x="14677444" y="6666207"/>
            <a:ext cx="3620700" cy="362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13" name="Google Shape;113;p12"/>
          <p:cNvSpPr/>
          <p:nvPr/>
        </p:nvSpPr>
        <p:spPr>
          <a:xfrm>
            <a:off x="0" y="1588"/>
            <a:ext cx="18288000" cy="14643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14" name="Google Shape;114;p12"/>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2"/>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6" name="Google Shape;116;p12"/>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7" name="Google Shape;117;p12"/>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18" name="Google Shape;118;p12"/>
          <p:cNvSpPr/>
          <p:nvPr/>
        </p:nvSpPr>
        <p:spPr>
          <a:xfrm>
            <a:off x="-1251175" y="8476603"/>
            <a:ext cx="3620700" cy="3620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00"/>
              <a:buFont typeface="Roboto" panose="02000000000000000000"/>
              <a:buNone/>
            </a:pPr>
            <a:endParaRPr sz="27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19" name="Google Shape;119;p12"/>
          <p:cNvPicPr preferRelativeResize="0"/>
          <p:nvPr/>
        </p:nvPicPr>
        <p:blipFill rotWithShape="1">
          <a:blip r:embed="rId2"/>
          <a:srcRect/>
          <a:stretch>
            <a:fillRect/>
          </a:stretch>
        </p:blipFill>
        <p:spPr>
          <a:xfrm>
            <a:off x="15469112" y="455589"/>
            <a:ext cx="2563975" cy="580613"/>
          </a:xfrm>
          <a:prstGeom prst="rect">
            <a:avLst/>
          </a:prstGeom>
          <a:noFill/>
          <a:ln>
            <a:noFill/>
          </a:ln>
        </p:spPr>
      </p:pic>
      <p:cxnSp>
        <p:nvCxnSpPr>
          <p:cNvPr id="120" name="Google Shape;120;p12"/>
          <p:cNvCxnSpPr/>
          <p:nvPr/>
        </p:nvCxnSpPr>
        <p:spPr>
          <a:xfrm>
            <a:off x="473529" y="395691"/>
            <a:ext cx="0" cy="791400"/>
          </a:xfrm>
          <a:prstGeom prst="straightConnector1">
            <a:avLst/>
          </a:prstGeom>
          <a:noFill/>
          <a:ln w="57150" cap="flat" cmpd="sng">
            <a:solidFill>
              <a:schemeClr val="lt1"/>
            </a:solidFill>
            <a:prstDash val="solid"/>
            <a:miter lim="800000"/>
            <a:headEnd type="none" w="sm" len="sm"/>
            <a:tailEnd type="none" w="sm" len="sm"/>
          </a:ln>
        </p:spPr>
      </p:cxnSp>
      <p:sp>
        <p:nvSpPr>
          <p:cNvPr id="121" name="Google Shape;121;p12"/>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22" name="Shape 122"/>
        <p:cNvGrpSpPr/>
        <p:nvPr/>
      </p:nvGrpSpPr>
      <p:grpSpPr>
        <a:xfrm>
          <a:off x="0" y="0"/>
          <a:ext cx="0" cy="0"/>
          <a:chOff x="0" y="0"/>
          <a:chExt cx="0" cy="0"/>
        </a:xfrm>
      </p:grpSpPr>
      <p:sp>
        <p:nvSpPr>
          <p:cNvPr id="123" name="Google Shape;123;p13"/>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6600"/>
              <a:buFont typeface="Playfair Display"/>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13"/>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5" name="Google Shape;125;p13"/>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6" name="Google Shape;126;p13"/>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27" name="Google Shape;127;p13"/>
          <p:cNvSpPr txBox="1"/>
          <p:nvPr>
            <p:ph type="body" idx="1"/>
          </p:nvPr>
        </p:nvSpPr>
        <p:spPr>
          <a:xfrm>
            <a:off x="1042988" y="1781698"/>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128" name="Google Shape;128;p13"/>
          <p:cNvSpPr/>
          <p:nvPr/>
        </p:nvSpPr>
        <p:spPr>
          <a:xfrm>
            <a:off x="1" y="5144295"/>
            <a:ext cx="99900" cy="514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29" name="Google Shape;129;p13"/>
          <p:cNvSpPr/>
          <p:nvPr/>
        </p:nvSpPr>
        <p:spPr>
          <a:xfrm>
            <a:off x="1" y="-1"/>
            <a:ext cx="99900" cy="5144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MIDDLE">
  <p:cSld name="DARK MIDDLE">
    <p:spTree>
      <p:nvGrpSpPr>
        <p:cNvPr id="130" name="Shape 130"/>
        <p:cNvGrpSpPr/>
        <p:nvPr/>
      </p:nvGrpSpPr>
      <p:grpSpPr>
        <a:xfrm>
          <a:off x="0" y="0"/>
          <a:ext cx="0" cy="0"/>
          <a:chOff x="0" y="0"/>
          <a:chExt cx="0" cy="0"/>
        </a:xfrm>
      </p:grpSpPr>
      <p:sp>
        <p:nvSpPr>
          <p:cNvPr id="131" name="Google Shape;131;p14"/>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4"/>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3" name="Google Shape;133;p14"/>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4" name="Google Shape;134;p14"/>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35" name="Google Shape;135;p14"/>
          <p:cNvSpPr/>
          <p:nvPr/>
        </p:nvSpPr>
        <p:spPr>
          <a:xfrm>
            <a:off x="0" y="2400300"/>
            <a:ext cx="182880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TOP SLIDE">
  <p:cSld name="DARK TOP SLIDE">
    <p:spTree>
      <p:nvGrpSpPr>
        <p:cNvPr id="136" name="Shape 136"/>
        <p:cNvGrpSpPr/>
        <p:nvPr/>
      </p:nvGrpSpPr>
      <p:grpSpPr>
        <a:xfrm>
          <a:off x="0" y="0"/>
          <a:ext cx="0" cy="0"/>
          <a:chOff x="0" y="0"/>
          <a:chExt cx="0" cy="0"/>
        </a:xfrm>
      </p:grpSpPr>
      <p:sp>
        <p:nvSpPr>
          <p:cNvPr id="137" name="Google Shape;137;p15"/>
          <p:cNvSpPr/>
          <p:nvPr/>
        </p:nvSpPr>
        <p:spPr>
          <a:xfrm>
            <a:off x="0" y="1587"/>
            <a:ext cx="18288000" cy="531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38" name="Google Shape;138;p15"/>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5"/>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0" name="Google Shape;140;p15"/>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p15"/>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cxnSp>
        <p:nvCxnSpPr>
          <p:cNvPr id="142" name="Google Shape;142;p15"/>
          <p:cNvCxnSpPr/>
          <p:nvPr/>
        </p:nvCxnSpPr>
        <p:spPr>
          <a:xfrm>
            <a:off x="473529" y="395691"/>
            <a:ext cx="0" cy="791400"/>
          </a:xfrm>
          <a:prstGeom prst="straightConnector1">
            <a:avLst/>
          </a:prstGeom>
          <a:noFill/>
          <a:ln w="57150" cap="flat" cmpd="sng">
            <a:solidFill>
              <a:schemeClr val="l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43" name="Shape 143"/>
        <p:cNvGrpSpPr/>
        <p:nvPr/>
      </p:nvGrpSpPr>
      <p:grpSpPr>
        <a:xfrm>
          <a:off x="0" y="0"/>
          <a:ext cx="0" cy="0"/>
          <a:chOff x="0" y="0"/>
          <a:chExt cx="0" cy="0"/>
        </a:xfrm>
      </p:grpSpPr>
      <p:sp>
        <p:nvSpPr>
          <p:cNvPr id="144" name="Google Shape;144;p16"/>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5" name="Google Shape;145;p16"/>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6" name="Google Shape;146;p16"/>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anner">
  <p:cSld name="banner">
    <p:spTree>
      <p:nvGrpSpPr>
        <p:cNvPr id="147" name="Shape 147"/>
        <p:cNvGrpSpPr/>
        <p:nvPr/>
      </p:nvGrpSpPr>
      <p:grpSpPr>
        <a:xfrm>
          <a:off x="0" y="0"/>
          <a:ext cx="0" cy="0"/>
          <a:chOff x="0" y="0"/>
          <a:chExt cx="0" cy="0"/>
        </a:xfrm>
      </p:grpSpPr>
      <p:sp>
        <p:nvSpPr>
          <p:cNvPr id="148" name="Google Shape;148;p17"/>
          <p:cNvSpPr/>
          <p:nvPr/>
        </p:nvSpPr>
        <p:spPr>
          <a:xfrm>
            <a:off x="5923722" y="8825948"/>
            <a:ext cx="3896100" cy="99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49" name="Shape 149"/>
        <p:cNvGrpSpPr/>
        <p:nvPr/>
      </p:nvGrpSpPr>
      <p:grpSpPr>
        <a:xfrm>
          <a:off x="0" y="0"/>
          <a:ext cx="0" cy="0"/>
          <a:chOff x="0" y="0"/>
          <a:chExt cx="0" cy="0"/>
        </a:xfrm>
      </p:grpSpPr>
      <p:sp>
        <p:nvSpPr>
          <p:cNvPr id="150" name="Google Shape;150;p18"/>
          <p:cNvSpPr/>
          <p:nvPr>
            <p:ph type="pic" idx="2"/>
          </p:nvPr>
        </p:nvSpPr>
        <p:spPr>
          <a:xfrm>
            <a:off x="0" y="0"/>
            <a:ext cx="18288000" cy="10288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
  <p:cSld name="Title ">
    <p:spTree>
      <p:nvGrpSpPr>
        <p:cNvPr id="151" name="Shape 151"/>
        <p:cNvGrpSpPr/>
        <p:nvPr/>
      </p:nvGrpSpPr>
      <p:grpSpPr>
        <a:xfrm>
          <a:off x="0" y="0"/>
          <a:ext cx="0" cy="0"/>
          <a:chOff x="0" y="0"/>
          <a:chExt cx="0" cy="0"/>
        </a:xfrm>
      </p:grpSpPr>
      <p:sp>
        <p:nvSpPr>
          <p:cNvPr id="152" name="Google Shape;152;p19"/>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3" name="Google Shape;153;p19"/>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54" name="Google Shape;154;p19"/>
          <p:cNvSpPr/>
          <p:nvPr/>
        </p:nvSpPr>
        <p:spPr>
          <a:xfrm>
            <a:off x="7905136" y="0"/>
            <a:ext cx="2477700" cy="2498400"/>
          </a:xfrm>
          <a:prstGeom prst="rect">
            <a:avLst/>
          </a:prstGeom>
          <a:solidFill>
            <a:srgbClr val="DE6A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55" name="Google Shape;155;p19"/>
          <p:cNvSpPr/>
          <p:nvPr/>
        </p:nvSpPr>
        <p:spPr>
          <a:xfrm>
            <a:off x="7905136" y="9535996"/>
            <a:ext cx="2477700" cy="75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56" name="Google Shape;156;p19"/>
          <p:cNvSpPr txBox="1"/>
          <p:nvPr>
            <p:ph type="body" idx="1"/>
          </p:nvPr>
        </p:nvSpPr>
        <p:spPr>
          <a:xfrm>
            <a:off x="7905749" y="0"/>
            <a:ext cx="2477100" cy="2498400"/>
          </a:xfrm>
          <a:prstGeom prst="rect">
            <a:avLst/>
          </a:prstGeom>
          <a:solidFill>
            <a:srgbClr val="018146"/>
          </a:solidFill>
          <a:ln>
            <a:noFill/>
          </a:ln>
        </p:spPr>
        <p:txBody>
          <a:bodyPr spcFirstLastPara="1" wrap="square" lIns="91425" tIns="45700" rIns="91425" bIns="45700" anchor="ctr" anchorCtr="0">
            <a:normAutofit/>
          </a:bodyPr>
          <a:lstStyle>
            <a:lvl1pPr marL="457200" lvl="0" indent="-228600" algn="ctr" rtl="0">
              <a:lnSpc>
                <a:spcPct val="90000"/>
              </a:lnSpc>
              <a:spcBef>
                <a:spcPts val="1500"/>
              </a:spcBef>
              <a:spcAft>
                <a:spcPts val="0"/>
              </a:spcAft>
              <a:buClr>
                <a:schemeClr val="lt1"/>
              </a:buClr>
              <a:buSzPts val="14400"/>
              <a:buNone/>
              <a:defRPr sz="14400">
                <a:solidFill>
                  <a:schemeClr val="lt1"/>
                </a:solidFill>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157" name="Google Shape;157;p19"/>
          <p:cNvSpPr txBox="1"/>
          <p:nvPr>
            <p:ph type="title"/>
          </p:nvPr>
        </p:nvSpPr>
        <p:spPr>
          <a:xfrm>
            <a:off x="734096" y="4749399"/>
            <a:ext cx="16819800" cy="7914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1"/>
              </a:buClr>
              <a:buSzPts val="8100"/>
              <a:buFont typeface="Playfair Display"/>
              <a:buNone/>
              <a:defRPr sz="8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9"/>
          <p:cNvSpPr txBox="1"/>
          <p:nvPr>
            <p:ph type="body" idx="2"/>
          </p:nvPr>
        </p:nvSpPr>
        <p:spPr>
          <a:xfrm>
            <a:off x="4360069" y="6009482"/>
            <a:ext cx="9567900" cy="1287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500"/>
              </a:spcBef>
              <a:spcAft>
                <a:spcPts val="0"/>
              </a:spcAft>
              <a:buClr>
                <a:schemeClr val="dk1"/>
              </a:buClr>
              <a:buSzPts val="3600"/>
              <a:buNone/>
              <a:defRPr sz="3600"/>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grpSp>
        <p:nvGrpSpPr>
          <p:cNvPr id="159" name="Google Shape;159;p19"/>
          <p:cNvGrpSpPr/>
          <p:nvPr/>
        </p:nvGrpSpPr>
        <p:grpSpPr>
          <a:xfrm>
            <a:off x="15035298" y="6804554"/>
            <a:ext cx="3814543" cy="3899555"/>
            <a:chOff x="9414500" y="3211685"/>
            <a:chExt cx="1939368" cy="1982287"/>
          </a:xfrm>
        </p:grpSpPr>
        <p:sp>
          <p:nvSpPr>
            <p:cNvPr id="160" name="Google Shape;160;p19"/>
            <p:cNvSpPr/>
            <p:nvPr/>
          </p:nvSpPr>
          <p:spPr>
            <a:xfrm>
              <a:off x="9414500" y="3673801"/>
              <a:ext cx="924300" cy="924300"/>
            </a:xfrm>
            <a:prstGeom prst="ellipse">
              <a:avLst/>
            </a:prstGeom>
            <a:noFill/>
            <a:ln w="28575" cap="flat" cmpd="sng">
              <a:solidFill>
                <a:srgbClr val="F7B94C">
                  <a:alpha val="239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61" name="Google Shape;161;p19"/>
            <p:cNvSpPr/>
            <p:nvPr/>
          </p:nvSpPr>
          <p:spPr>
            <a:xfrm>
              <a:off x="10429568" y="3211685"/>
              <a:ext cx="924300" cy="924300"/>
            </a:xfrm>
            <a:prstGeom prst="ellipse">
              <a:avLst/>
            </a:prstGeom>
            <a:noFill/>
            <a:ln w="28575" cap="flat" cmpd="sng">
              <a:solidFill>
                <a:srgbClr val="F7B94C">
                  <a:alpha val="239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62" name="Google Shape;162;p19"/>
            <p:cNvSpPr/>
            <p:nvPr/>
          </p:nvSpPr>
          <p:spPr>
            <a:xfrm>
              <a:off x="10338732" y="4269672"/>
              <a:ext cx="924300" cy="924300"/>
            </a:xfrm>
            <a:prstGeom prst="ellipse">
              <a:avLst/>
            </a:prstGeom>
            <a:noFill/>
            <a:ln w="28575" cap="flat" cmpd="sng">
              <a:solidFill>
                <a:srgbClr val="F7B94C">
                  <a:alpha val="2392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aption Only">
  <p:cSld name="Caption Only">
    <p:spTree>
      <p:nvGrpSpPr>
        <p:cNvPr id="163" name="Shape 163"/>
        <p:cNvGrpSpPr/>
        <p:nvPr/>
      </p:nvGrpSpPr>
      <p:grpSpPr>
        <a:xfrm>
          <a:off x="0" y="0"/>
          <a:ext cx="0" cy="0"/>
          <a:chOff x="0" y="0"/>
          <a:chExt cx="0" cy="0"/>
        </a:xfrm>
      </p:grpSpPr>
      <p:sp>
        <p:nvSpPr>
          <p:cNvPr id="164" name="Google Shape;164;p20"/>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5" name="Google Shape;165;p20"/>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6" name="Google Shape;166;p20"/>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67" name="Google Shape;167;p20"/>
          <p:cNvSpPr txBox="1"/>
          <p:nvPr>
            <p:ph type="body" idx="1"/>
          </p:nvPr>
        </p:nvSpPr>
        <p:spPr>
          <a:xfrm>
            <a:off x="3078956" y="3715154"/>
            <a:ext cx="12425400" cy="28584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500"/>
              </a:spcBef>
              <a:spcAft>
                <a:spcPts val="0"/>
              </a:spcAft>
              <a:buClr>
                <a:schemeClr val="dk1"/>
              </a:buClr>
              <a:buSzPts val="4200"/>
              <a:buNone/>
              <a:defRPr/>
            </a:lvl1pPr>
            <a:lvl2pPr marL="914400" lvl="1" indent="-228600" algn="l" rtl="0">
              <a:lnSpc>
                <a:spcPct val="90000"/>
              </a:lnSpc>
              <a:spcBef>
                <a:spcPts val="750"/>
              </a:spcBef>
              <a:spcAft>
                <a:spcPts val="0"/>
              </a:spcAft>
              <a:buClr>
                <a:schemeClr val="dk1"/>
              </a:buClr>
              <a:buSzPts val="3600"/>
              <a:buNone/>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168" name="Google Shape;168;p20"/>
          <p:cNvSpPr/>
          <p:nvPr/>
        </p:nvSpPr>
        <p:spPr>
          <a:xfrm>
            <a:off x="3060700" y="3696270"/>
            <a:ext cx="902400" cy="902700"/>
          </a:xfrm>
          <a:prstGeom prst="halfFrame">
            <a:avLst>
              <a:gd name="adj1" fmla="val 2898"/>
              <a:gd name="adj2" fmla="val 2898"/>
            </a:avLst>
          </a:prstGeom>
          <a:solidFill>
            <a:srgbClr val="DE6A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69" name="Google Shape;169;p20"/>
          <p:cNvSpPr/>
          <p:nvPr/>
        </p:nvSpPr>
        <p:spPr>
          <a:xfrm rot="10800000">
            <a:off x="14601919" y="5670735"/>
            <a:ext cx="902400" cy="902700"/>
          </a:xfrm>
          <a:prstGeom prst="halfFrame">
            <a:avLst>
              <a:gd name="adj1" fmla="val 2898"/>
              <a:gd name="adj2" fmla="val 2898"/>
            </a:avLst>
          </a:prstGeom>
          <a:solidFill>
            <a:srgbClr val="DE6A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33" name="Shape 33"/>
        <p:cNvGrpSpPr/>
        <p:nvPr/>
      </p:nvGrpSpPr>
      <p:grpSpPr>
        <a:xfrm>
          <a:off x="0" y="0"/>
          <a:ext cx="0" cy="0"/>
          <a:chOff x="0" y="0"/>
          <a:chExt cx="0" cy="0"/>
        </a:xfrm>
      </p:grpSpPr>
      <p:sp>
        <p:nvSpPr>
          <p:cNvPr id="34" name="Google Shape;34;p3"/>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36" name="Google Shape;36;p3"/>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7" name="Google Shape;37;p3"/>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8" name="Google Shape;38;p3"/>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39" name="Google Shape;39;p3"/>
          <p:cNvSpPr txBox="1"/>
          <p:nvPr>
            <p:ph type="body" idx="2"/>
          </p:nvPr>
        </p:nvSpPr>
        <p:spPr>
          <a:xfrm>
            <a:off x="473870" y="1186046"/>
            <a:ext cx="17340300" cy="791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500"/>
              </a:spcBef>
              <a:spcAft>
                <a:spcPts val="0"/>
              </a:spcAft>
              <a:buClr>
                <a:schemeClr val="dk1"/>
              </a:buClr>
              <a:buSzPts val="4200"/>
              <a:buNone/>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ntent with Caption - RIGHT">
  <p:cSld name="Content with Caption - RIGHT">
    <p:spTree>
      <p:nvGrpSpPr>
        <p:cNvPr id="170" name="Shape 170"/>
        <p:cNvGrpSpPr/>
        <p:nvPr/>
      </p:nvGrpSpPr>
      <p:grpSpPr>
        <a:xfrm>
          <a:off x="0" y="0"/>
          <a:ext cx="0" cy="0"/>
          <a:chOff x="0" y="0"/>
          <a:chExt cx="0" cy="0"/>
        </a:xfrm>
      </p:grpSpPr>
      <p:sp>
        <p:nvSpPr>
          <p:cNvPr id="171" name="Google Shape;171;p21"/>
          <p:cNvSpPr/>
          <p:nvPr/>
        </p:nvSpPr>
        <p:spPr>
          <a:xfrm>
            <a:off x="9144000" y="0"/>
            <a:ext cx="9144000" cy="10288500"/>
          </a:xfrm>
          <a:prstGeom prst="rect">
            <a:avLst/>
          </a:prstGeom>
          <a:solidFill>
            <a:srgbClr val="0181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72" name="Google Shape;172;p21"/>
          <p:cNvSpPr txBox="1"/>
          <p:nvPr>
            <p:ph type="body" idx="1"/>
          </p:nvPr>
        </p:nvSpPr>
        <p:spPr>
          <a:xfrm>
            <a:off x="0" y="0"/>
            <a:ext cx="9144000" cy="10288500"/>
          </a:xfrm>
          <a:prstGeom prst="rect">
            <a:avLst/>
          </a:prstGeom>
          <a:noFill/>
          <a:ln>
            <a:noFill/>
          </a:ln>
        </p:spPr>
        <p:txBody>
          <a:bodyPr spcFirstLastPara="1" wrap="square" lIns="91425" tIns="45700" rIns="91425" bIns="45700" anchor="ctr" anchorCtr="0">
            <a:normAutofit/>
          </a:bodyPr>
          <a:lstStyle>
            <a:lvl1pPr marL="457200" lvl="0" indent="-533400" algn="l" rtl="0">
              <a:lnSpc>
                <a:spcPct val="90000"/>
              </a:lnSpc>
              <a:spcBef>
                <a:spcPts val="1500"/>
              </a:spcBef>
              <a:spcAft>
                <a:spcPts val="0"/>
              </a:spcAft>
              <a:buClr>
                <a:schemeClr val="dk1"/>
              </a:buClr>
              <a:buSzPts val="4800"/>
              <a:buChar char="•"/>
              <a:defRPr sz="4800"/>
            </a:lvl1pPr>
            <a:lvl2pPr marL="914400" lvl="1" indent="-495300" algn="l" rtl="0">
              <a:lnSpc>
                <a:spcPct val="90000"/>
              </a:lnSpc>
              <a:spcBef>
                <a:spcPts val="750"/>
              </a:spcBef>
              <a:spcAft>
                <a:spcPts val="0"/>
              </a:spcAft>
              <a:buClr>
                <a:schemeClr val="dk1"/>
              </a:buClr>
              <a:buSzPts val="4200"/>
              <a:buChar char="•"/>
              <a:defRPr sz="4200"/>
            </a:lvl2pPr>
            <a:lvl3pPr marL="1371600" lvl="2" indent="-457200" algn="l" rtl="0">
              <a:lnSpc>
                <a:spcPct val="90000"/>
              </a:lnSpc>
              <a:spcBef>
                <a:spcPts val="750"/>
              </a:spcBef>
              <a:spcAft>
                <a:spcPts val="0"/>
              </a:spcAft>
              <a:buClr>
                <a:schemeClr val="dk1"/>
              </a:buClr>
              <a:buSzPts val="3600"/>
              <a:buChar char="•"/>
              <a:defRPr sz="3600"/>
            </a:lvl3pPr>
            <a:lvl4pPr marL="1828800" lvl="3" indent="-419100" algn="l" rtl="0">
              <a:lnSpc>
                <a:spcPct val="90000"/>
              </a:lnSpc>
              <a:spcBef>
                <a:spcPts val="750"/>
              </a:spcBef>
              <a:spcAft>
                <a:spcPts val="0"/>
              </a:spcAft>
              <a:buClr>
                <a:schemeClr val="dk1"/>
              </a:buClr>
              <a:buSzPts val="3000"/>
              <a:buChar char="•"/>
              <a:defRPr sz="3000"/>
            </a:lvl4pPr>
            <a:lvl5pPr marL="2286000" lvl="4" indent="-419100" algn="l" rtl="0">
              <a:lnSpc>
                <a:spcPct val="90000"/>
              </a:lnSpc>
              <a:spcBef>
                <a:spcPts val="750"/>
              </a:spcBef>
              <a:spcAft>
                <a:spcPts val="0"/>
              </a:spcAft>
              <a:buClr>
                <a:schemeClr val="dk1"/>
              </a:buClr>
              <a:buSzPts val="3000"/>
              <a:buChar char="•"/>
              <a:defRPr sz="3000"/>
            </a:lvl5pPr>
            <a:lvl6pPr marL="2743200" lvl="5" indent="-419100" algn="l" rtl="0">
              <a:lnSpc>
                <a:spcPct val="90000"/>
              </a:lnSpc>
              <a:spcBef>
                <a:spcPts val="750"/>
              </a:spcBef>
              <a:spcAft>
                <a:spcPts val="0"/>
              </a:spcAft>
              <a:buClr>
                <a:schemeClr val="dk1"/>
              </a:buClr>
              <a:buSzPts val="3000"/>
              <a:buChar char="•"/>
              <a:defRPr sz="3000"/>
            </a:lvl6pPr>
            <a:lvl7pPr marL="3200400" lvl="6" indent="-419100" algn="l" rtl="0">
              <a:lnSpc>
                <a:spcPct val="90000"/>
              </a:lnSpc>
              <a:spcBef>
                <a:spcPts val="750"/>
              </a:spcBef>
              <a:spcAft>
                <a:spcPts val="0"/>
              </a:spcAft>
              <a:buClr>
                <a:schemeClr val="dk1"/>
              </a:buClr>
              <a:buSzPts val="3000"/>
              <a:buChar char="•"/>
              <a:defRPr sz="3000"/>
            </a:lvl7pPr>
            <a:lvl8pPr marL="3657600" lvl="7" indent="-419100" algn="l" rtl="0">
              <a:lnSpc>
                <a:spcPct val="90000"/>
              </a:lnSpc>
              <a:spcBef>
                <a:spcPts val="750"/>
              </a:spcBef>
              <a:spcAft>
                <a:spcPts val="0"/>
              </a:spcAft>
              <a:buClr>
                <a:schemeClr val="dk1"/>
              </a:buClr>
              <a:buSzPts val="3000"/>
              <a:buChar char="•"/>
              <a:defRPr sz="3000"/>
            </a:lvl8pPr>
            <a:lvl9pPr marL="4114800" lvl="8" indent="-419100" algn="l" rtl="0">
              <a:lnSpc>
                <a:spcPct val="90000"/>
              </a:lnSpc>
              <a:spcBef>
                <a:spcPts val="750"/>
              </a:spcBef>
              <a:spcAft>
                <a:spcPts val="0"/>
              </a:spcAft>
              <a:buClr>
                <a:schemeClr val="dk1"/>
              </a:buClr>
              <a:buSzPts val="3000"/>
              <a:buChar char="•"/>
              <a:defRPr sz="3000"/>
            </a:lvl9pPr>
          </a:lstStyle>
          <a:p/>
        </p:txBody>
      </p:sp>
      <p:sp>
        <p:nvSpPr>
          <p:cNvPr id="173" name="Google Shape;173;p21"/>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lvl="1"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lvl="2"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lvl="3"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lvl="4"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lvl="5"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lvl="6"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lvl="7"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lvl="8"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US"/>
            </a:fld>
            <a:endParaRPr lang="en-US"/>
          </a:p>
        </p:txBody>
      </p:sp>
      <p:sp>
        <p:nvSpPr>
          <p:cNvPr id="174" name="Google Shape;174;p21"/>
          <p:cNvSpPr txBox="1"/>
          <p:nvPr>
            <p:ph type="title"/>
          </p:nvPr>
        </p:nvSpPr>
        <p:spPr>
          <a:xfrm>
            <a:off x="9956721" y="4342880"/>
            <a:ext cx="7518600" cy="16029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1"/>
          <p:cNvSpPr txBox="1"/>
          <p:nvPr>
            <p:ph type="body" idx="2"/>
          </p:nvPr>
        </p:nvSpPr>
        <p:spPr>
          <a:xfrm>
            <a:off x="9956721" y="6138021"/>
            <a:ext cx="7518600" cy="16029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500"/>
              </a:spcBef>
              <a:spcAft>
                <a:spcPts val="0"/>
              </a:spcAft>
              <a:buClr>
                <a:schemeClr val="lt1"/>
              </a:buClr>
              <a:buSzPts val="3600"/>
              <a:buNone/>
              <a:defRPr sz="3600">
                <a:solidFill>
                  <a:schemeClr val="lt1"/>
                </a:solidFill>
              </a:defRPr>
            </a:lvl1pPr>
            <a:lvl2pPr marL="914400" lvl="1" indent="-228600" algn="l" rtl="0">
              <a:lnSpc>
                <a:spcPct val="90000"/>
              </a:lnSpc>
              <a:spcBef>
                <a:spcPts val="750"/>
              </a:spcBef>
              <a:spcAft>
                <a:spcPts val="0"/>
              </a:spcAft>
              <a:buClr>
                <a:schemeClr val="dk1"/>
              </a:buClr>
              <a:buSzPts val="2100"/>
              <a:buNone/>
              <a:defRPr sz="2100"/>
            </a:lvl2pPr>
            <a:lvl3pPr marL="1371600" lvl="2" indent="-228600" algn="l" rtl="0">
              <a:lnSpc>
                <a:spcPct val="90000"/>
              </a:lnSpc>
              <a:spcBef>
                <a:spcPts val="750"/>
              </a:spcBef>
              <a:spcAft>
                <a:spcPts val="0"/>
              </a:spcAft>
              <a:buClr>
                <a:schemeClr val="dk1"/>
              </a:buClr>
              <a:buSzPts val="1800"/>
              <a:buNone/>
              <a:defRPr sz="1800"/>
            </a:lvl3pPr>
            <a:lvl4pPr marL="1828800" lvl="3" indent="-228600" algn="l" rtl="0">
              <a:lnSpc>
                <a:spcPct val="90000"/>
              </a:lnSpc>
              <a:spcBef>
                <a:spcPts val="750"/>
              </a:spcBef>
              <a:spcAft>
                <a:spcPts val="0"/>
              </a:spcAft>
              <a:buClr>
                <a:schemeClr val="dk1"/>
              </a:buClr>
              <a:buSzPts val="1500"/>
              <a:buNone/>
              <a:defRPr sz="1500"/>
            </a:lvl4pPr>
            <a:lvl5pPr marL="2286000" lvl="4" indent="-228600" algn="l" rtl="0">
              <a:lnSpc>
                <a:spcPct val="90000"/>
              </a:lnSpc>
              <a:spcBef>
                <a:spcPts val="750"/>
              </a:spcBef>
              <a:spcAft>
                <a:spcPts val="0"/>
              </a:spcAft>
              <a:buClr>
                <a:schemeClr val="dk1"/>
              </a:buClr>
              <a:buSzPts val="1500"/>
              <a:buNone/>
              <a:defRPr sz="1500"/>
            </a:lvl5pPr>
            <a:lvl6pPr marL="2743200" lvl="5" indent="-228600" algn="l" rtl="0">
              <a:lnSpc>
                <a:spcPct val="90000"/>
              </a:lnSpc>
              <a:spcBef>
                <a:spcPts val="750"/>
              </a:spcBef>
              <a:spcAft>
                <a:spcPts val="0"/>
              </a:spcAft>
              <a:buClr>
                <a:schemeClr val="dk1"/>
              </a:buClr>
              <a:buSzPts val="1500"/>
              <a:buNone/>
              <a:defRPr sz="1500"/>
            </a:lvl6pPr>
            <a:lvl7pPr marL="3200400" lvl="6" indent="-228600" algn="l" rtl="0">
              <a:lnSpc>
                <a:spcPct val="90000"/>
              </a:lnSpc>
              <a:spcBef>
                <a:spcPts val="750"/>
              </a:spcBef>
              <a:spcAft>
                <a:spcPts val="0"/>
              </a:spcAft>
              <a:buClr>
                <a:schemeClr val="dk1"/>
              </a:buClr>
              <a:buSzPts val="1500"/>
              <a:buNone/>
              <a:defRPr sz="1500"/>
            </a:lvl7pPr>
            <a:lvl8pPr marL="3657600" lvl="7" indent="-228600" algn="l" rtl="0">
              <a:lnSpc>
                <a:spcPct val="90000"/>
              </a:lnSpc>
              <a:spcBef>
                <a:spcPts val="750"/>
              </a:spcBef>
              <a:spcAft>
                <a:spcPts val="0"/>
              </a:spcAft>
              <a:buClr>
                <a:schemeClr val="dk1"/>
              </a:buClr>
              <a:buSzPts val="1500"/>
              <a:buNone/>
              <a:defRPr sz="1500"/>
            </a:lvl8pPr>
            <a:lvl9pPr marL="4114800" lvl="8" indent="-228600" algn="l" rtl="0">
              <a:lnSpc>
                <a:spcPct val="90000"/>
              </a:lnSpc>
              <a:spcBef>
                <a:spcPts val="750"/>
              </a:spcBef>
              <a:spcAft>
                <a:spcPts val="0"/>
              </a:spcAft>
              <a:buClr>
                <a:schemeClr val="dk1"/>
              </a:buClr>
              <a:buSzPts val="1500"/>
              <a:buNone/>
              <a:defRPr sz="1500"/>
            </a:lvl9pPr>
          </a:lstStyle>
          <a:p/>
        </p:txBody>
      </p:sp>
      <p:pic>
        <p:nvPicPr>
          <p:cNvPr id="176" name="Google Shape;176;p21"/>
          <p:cNvPicPr preferRelativeResize="0"/>
          <p:nvPr/>
        </p:nvPicPr>
        <p:blipFill rotWithShape="1">
          <a:blip r:embed="rId2"/>
          <a:srcRect/>
          <a:stretch>
            <a:fillRect/>
          </a:stretch>
        </p:blipFill>
        <p:spPr>
          <a:xfrm>
            <a:off x="12479628" y="441265"/>
            <a:ext cx="2472744" cy="5599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ontent with Caption -LEFT BLACK">
  <p:cSld name="Content with Caption -LEFT BLACK">
    <p:spTree>
      <p:nvGrpSpPr>
        <p:cNvPr id="177" name="Shape 177"/>
        <p:cNvGrpSpPr/>
        <p:nvPr/>
      </p:nvGrpSpPr>
      <p:grpSpPr>
        <a:xfrm>
          <a:off x="0" y="0"/>
          <a:ext cx="0" cy="0"/>
          <a:chOff x="0" y="0"/>
          <a:chExt cx="0" cy="0"/>
        </a:xfrm>
      </p:grpSpPr>
      <p:sp>
        <p:nvSpPr>
          <p:cNvPr id="178" name="Google Shape;178;p22"/>
          <p:cNvSpPr/>
          <p:nvPr/>
        </p:nvSpPr>
        <p:spPr>
          <a:xfrm>
            <a:off x="0" y="0"/>
            <a:ext cx="9144000" cy="10288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79" name="Google Shape;179;p22"/>
          <p:cNvSpPr txBox="1"/>
          <p:nvPr>
            <p:ph type="body" idx="1"/>
          </p:nvPr>
        </p:nvSpPr>
        <p:spPr>
          <a:xfrm>
            <a:off x="9144000" y="0"/>
            <a:ext cx="9258300" cy="10288500"/>
          </a:xfrm>
          <a:prstGeom prst="rect">
            <a:avLst/>
          </a:prstGeom>
          <a:noFill/>
          <a:ln>
            <a:noFill/>
          </a:ln>
        </p:spPr>
        <p:txBody>
          <a:bodyPr spcFirstLastPara="1" wrap="square" lIns="91425" tIns="45700" rIns="91425" bIns="45700" anchor="ctr" anchorCtr="0">
            <a:normAutofit/>
          </a:bodyPr>
          <a:lstStyle>
            <a:lvl1pPr marL="457200" lvl="0" indent="-533400" algn="l" rtl="0">
              <a:lnSpc>
                <a:spcPct val="90000"/>
              </a:lnSpc>
              <a:spcBef>
                <a:spcPts val="1500"/>
              </a:spcBef>
              <a:spcAft>
                <a:spcPts val="0"/>
              </a:spcAft>
              <a:buClr>
                <a:schemeClr val="dk1"/>
              </a:buClr>
              <a:buSzPts val="4800"/>
              <a:buChar char="•"/>
              <a:defRPr sz="4800"/>
            </a:lvl1pPr>
            <a:lvl2pPr marL="914400" lvl="1" indent="-495300" algn="l" rtl="0">
              <a:lnSpc>
                <a:spcPct val="90000"/>
              </a:lnSpc>
              <a:spcBef>
                <a:spcPts val="750"/>
              </a:spcBef>
              <a:spcAft>
                <a:spcPts val="0"/>
              </a:spcAft>
              <a:buClr>
                <a:schemeClr val="dk1"/>
              </a:buClr>
              <a:buSzPts val="4200"/>
              <a:buChar char="•"/>
              <a:defRPr sz="4200"/>
            </a:lvl2pPr>
            <a:lvl3pPr marL="1371600" lvl="2" indent="-457200" algn="l" rtl="0">
              <a:lnSpc>
                <a:spcPct val="90000"/>
              </a:lnSpc>
              <a:spcBef>
                <a:spcPts val="750"/>
              </a:spcBef>
              <a:spcAft>
                <a:spcPts val="0"/>
              </a:spcAft>
              <a:buClr>
                <a:schemeClr val="dk1"/>
              </a:buClr>
              <a:buSzPts val="3600"/>
              <a:buChar char="•"/>
              <a:defRPr sz="3600"/>
            </a:lvl3pPr>
            <a:lvl4pPr marL="1828800" lvl="3" indent="-419100" algn="l" rtl="0">
              <a:lnSpc>
                <a:spcPct val="90000"/>
              </a:lnSpc>
              <a:spcBef>
                <a:spcPts val="750"/>
              </a:spcBef>
              <a:spcAft>
                <a:spcPts val="0"/>
              </a:spcAft>
              <a:buClr>
                <a:schemeClr val="dk1"/>
              </a:buClr>
              <a:buSzPts val="3000"/>
              <a:buChar char="•"/>
              <a:defRPr sz="3000"/>
            </a:lvl4pPr>
            <a:lvl5pPr marL="2286000" lvl="4" indent="-419100" algn="l" rtl="0">
              <a:lnSpc>
                <a:spcPct val="90000"/>
              </a:lnSpc>
              <a:spcBef>
                <a:spcPts val="750"/>
              </a:spcBef>
              <a:spcAft>
                <a:spcPts val="0"/>
              </a:spcAft>
              <a:buClr>
                <a:schemeClr val="dk1"/>
              </a:buClr>
              <a:buSzPts val="3000"/>
              <a:buChar char="•"/>
              <a:defRPr sz="3000"/>
            </a:lvl5pPr>
            <a:lvl6pPr marL="2743200" lvl="5" indent="-419100" algn="l" rtl="0">
              <a:lnSpc>
                <a:spcPct val="90000"/>
              </a:lnSpc>
              <a:spcBef>
                <a:spcPts val="750"/>
              </a:spcBef>
              <a:spcAft>
                <a:spcPts val="0"/>
              </a:spcAft>
              <a:buClr>
                <a:schemeClr val="dk1"/>
              </a:buClr>
              <a:buSzPts val="3000"/>
              <a:buChar char="•"/>
              <a:defRPr sz="3000"/>
            </a:lvl6pPr>
            <a:lvl7pPr marL="3200400" lvl="6" indent="-419100" algn="l" rtl="0">
              <a:lnSpc>
                <a:spcPct val="90000"/>
              </a:lnSpc>
              <a:spcBef>
                <a:spcPts val="750"/>
              </a:spcBef>
              <a:spcAft>
                <a:spcPts val="0"/>
              </a:spcAft>
              <a:buClr>
                <a:schemeClr val="dk1"/>
              </a:buClr>
              <a:buSzPts val="3000"/>
              <a:buChar char="•"/>
              <a:defRPr sz="3000"/>
            </a:lvl7pPr>
            <a:lvl8pPr marL="3657600" lvl="7" indent="-419100" algn="l" rtl="0">
              <a:lnSpc>
                <a:spcPct val="90000"/>
              </a:lnSpc>
              <a:spcBef>
                <a:spcPts val="750"/>
              </a:spcBef>
              <a:spcAft>
                <a:spcPts val="0"/>
              </a:spcAft>
              <a:buClr>
                <a:schemeClr val="dk1"/>
              </a:buClr>
              <a:buSzPts val="3000"/>
              <a:buChar char="•"/>
              <a:defRPr sz="3000"/>
            </a:lvl8pPr>
            <a:lvl9pPr marL="4114800" lvl="8" indent="-419100" algn="l" rtl="0">
              <a:lnSpc>
                <a:spcPct val="90000"/>
              </a:lnSpc>
              <a:spcBef>
                <a:spcPts val="750"/>
              </a:spcBef>
              <a:spcAft>
                <a:spcPts val="0"/>
              </a:spcAft>
              <a:buClr>
                <a:schemeClr val="dk1"/>
              </a:buClr>
              <a:buSzPts val="3000"/>
              <a:buChar char="•"/>
              <a:defRPr sz="3000"/>
            </a:lvl9pPr>
          </a:lstStyle>
          <a:p/>
        </p:txBody>
      </p:sp>
      <p:sp>
        <p:nvSpPr>
          <p:cNvPr id="180" name="Google Shape;180;p22"/>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1" name="Google Shape;181;p22"/>
          <p:cNvSpPr txBox="1"/>
          <p:nvPr>
            <p:ph type="title"/>
          </p:nvPr>
        </p:nvSpPr>
        <p:spPr>
          <a:xfrm>
            <a:off x="812721" y="4342880"/>
            <a:ext cx="7518600" cy="16029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2"/>
          <p:cNvSpPr txBox="1"/>
          <p:nvPr>
            <p:ph type="body" idx="2"/>
          </p:nvPr>
        </p:nvSpPr>
        <p:spPr>
          <a:xfrm>
            <a:off x="812721" y="6138021"/>
            <a:ext cx="7518600" cy="16029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500"/>
              </a:spcBef>
              <a:spcAft>
                <a:spcPts val="0"/>
              </a:spcAft>
              <a:buClr>
                <a:schemeClr val="lt1"/>
              </a:buClr>
              <a:buSzPts val="3600"/>
              <a:buNone/>
              <a:defRPr sz="3600">
                <a:solidFill>
                  <a:schemeClr val="lt1"/>
                </a:solidFill>
              </a:defRPr>
            </a:lvl1pPr>
            <a:lvl2pPr marL="914400" lvl="1" indent="-228600" algn="l" rtl="0">
              <a:lnSpc>
                <a:spcPct val="90000"/>
              </a:lnSpc>
              <a:spcBef>
                <a:spcPts val="750"/>
              </a:spcBef>
              <a:spcAft>
                <a:spcPts val="0"/>
              </a:spcAft>
              <a:buClr>
                <a:schemeClr val="dk1"/>
              </a:buClr>
              <a:buSzPts val="2100"/>
              <a:buNone/>
              <a:defRPr sz="2100"/>
            </a:lvl2pPr>
            <a:lvl3pPr marL="1371600" lvl="2" indent="-228600" algn="l" rtl="0">
              <a:lnSpc>
                <a:spcPct val="90000"/>
              </a:lnSpc>
              <a:spcBef>
                <a:spcPts val="750"/>
              </a:spcBef>
              <a:spcAft>
                <a:spcPts val="0"/>
              </a:spcAft>
              <a:buClr>
                <a:schemeClr val="dk1"/>
              </a:buClr>
              <a:buSzPts val="1800"/>
              <a:buNone/>
              <a:defRPr sz="1800"/>
            </a:lvl3pPr>
            <a:lvl4pPr marL="1828800" lvl="3" indent="-228600" algn="l" rtl="0">
              <a:lnSpc>
                <a:spcPct val="90000"/>
              </a:lnSpc>
              <a:spcBef>
                <a:spcPts val="750"/>
              </a:spcBef>
              <a:spcAft>
                <a:spcPts val="0"/>
              </a:spcAft>
              <a:buClr>
                <a:schemeClr val="dk1"/>
              </a:buClr>
              <a:buSzPts val="1500"/>
              <a:buNone/>
              <a:defRPr sz="1500"/>
            </a:lvl4pPr>
            <a:lvl5pPr marL="2286000" lvl="4" indent="-228600" algn="l" rtl="0">
              <a:lnSpc>
                <a:spcPct val="90000"/>
              </a:lnSpc>
              <a:spcBef>
                <a:spcPts val="750"/>
              </a:spcBef>
              <a:spcAft>
                <a:spcPts val="0"/>
              </a:spcAft>
              <a:buClr>
                <a:schemeClr val="dk1"/>
              </a:buClr>
              <a:buSzPts val="1500"/>
              <a:buNone/>
              <a:defRPr sz="1500"/>
            </a:lvl5pPr>
            <a:lvl6pPr marL="2743200" lvl="5" indent="-228600" algn="l" rtl="0">
              <a:lnSpc>
                <a:spcPct val="90000"/>
              </a:lnSpc>
              <a:spcBef>
                <a:spcPts val="750"/>
              </a:spcBef>
              <a:spcAft>
                <a:spcPts val="0"/>
              </a:spcAft>
              <a:buClr>
                <a:schemeClr val="dk1"/>
              </a:buClr>
              <a:buSzPts val="1500"/>
              <a:buNone/>
              <a:defRPr sz="1500"/>
            </a:lvl6pPr>
            <a:lvl7pPr marL="3200400" lvl="6" indent="-228600" algn="l" rtl="0">
              <a:lnSpc>
                <a:spcPct val="90000"/>
              </a:lnSpc>
              <a:spcBef>
                <a:spcPts val="750"/>
              </a:spcBef>
              <a:spcAft>
                <a:spcPts val="0"/>
              </a:spcAft>
              <a:buClr>
                <a:schemeClr val="dk1"/>
              </a:buClr>
              <a:buSzPts val="1500"/>
              <a:buNone/>
              <a:defRPr sz="1500"/>
            </a:lvl7pPr>
            <a:lvl8pPr marL="3657600" lvl="7" indent="-228600" algn="l" rtl="0">
              <a:lnSpc>
                <a:spcPct val="90000"/>
              </a:lnSpc>
              <a:spcBef>
                <a:spcPts val="750"/>
              </a:spcBef>
              <a:spcAft>
                <a:spcPts val="0"/>
              </a:spcAft>
              <a:buClr>
                <a:schemeClr val="dk1"/>
              </a:buClr>
              <a:buSzPts val="1500"/>
              <a:buNone/>
              <a:defRPr sz="1500"/>
            </a:lvl8pPr>
            <a:lvl9pPr marL="4114800" lvl="8" indent="-228600" algn="l" rtl="0">
              <a:lnSpc>
                <a:spcPct val="90000"/>
              </a:lnSpc>
              <a:spcBef>
                <a:spcPts val="750"/>
              </a:spcBef>
              <a:spcAft>
                <a:spcPts val="0"/>
              </a:spcAft>
              <a:buClr>
                <a:schemeClr val="dk1"/>
              </a:buClr>
              <a:buSzPts val="1500"/>
              <a:buNone/>
              <a:defRPr sz="1500"/>
            </a:lvl9pPr>
          </a:lstStyle>
          <a:p/>
        </p:txBody>
      </p:sp>
      <p:pic>
        <p:nvPicPr>
          <p:cNvPr id="183" name="Google Shape;183;p22"/>
          <p:cNvPicPr preferRelativeResize="0"/>
          <p:nvPr/>
        </p:nvPicPr>
        <p:blipFill rotWithShape="1">
          <a:blip r:embed="rId2"/>
          <a:srcRect/>
          <a:stretch>
            <a:fillRect/>
          </a:stretch>
        </p:blipFill>
        <p:spPr>
          <a:xfrm>
            <a:off x="3335628" y="441265"/>
            <a:ext cx="2472744" cy="5599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ntent with Caption - RIGHT BLACK">
  <p:cSld name="Content with Caption - RIGHT BLACK">
    <p:spTree>
      <p:nvGrpSpPr>
        <p:cNvPr id="184" name="Shape 184"/>
        <p:cNvGrpSpPr/>
        <p:nvPr/>
      </p:nvGrpSpPr>
      <p:grpSpPr>
        <a:xfrm>
          <a:off x="0" y="0"/>
          <a:ext cx="0" cy="0"/>
          <a:chOff x="0" y="0"/>
          <a:chExt cx="0" cy="0"/>
        </a:xfrm>
      </p:grpSpPr>
      <p:sp>
        <p:nvSpPr>
          <p:cNvPr id="185" name="Google Shape;185;p23"/>
          <p:cNvSpPr/>
          <p:nvPr/>
        </p:nvSpPr>
        <p:spPr>
          <a:xfrm>
            <a:off x="9144000" y="0"/>
            <a:ext cx="9144000" cy="10288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86" name="Google Shape;186;p23"/>
          <p:cNvSpPr txBox="1"/>
          <p:nvPr>
            <p:ph type="body" idx="1"/>
          </p:nvPr>
        </p:nvSpPr>
        <p:spPr>
          <a:xfrm>
            <a:off x="0" y="0"/>
            <a:ext cx="9144000" cy="10288500"/>
          </a:xfrm>
          <a:prstGeom prst="rect">
            <a:avLst/>
          </a:prstGeom>
          <a:noFill/>
          <a:ln>
            <a:noFill/>
          </a:ln>
        </p:spPr>
        <p:txBody>
          <a:bodyPr spcFirstLastPara="1" wrap="square" lIns="91425" tIns="45700" rIns="91425" bIns="45700" anchor="ctr" anchorCtr="0">
            <a:normAutofit/>
          </a:bodyPr>
          <a:lstStyle>
            <a:lvl1pPr marL="457200" lvl="0" indent="-533400" algn="l" rtl="0">
              <a:lnSpc>
                <a:spcPct val="90000"/>
              </a:lnSpc>
              <a:spcBef>
                <a:spcPts val="1500"/>
              </a:spcBef>
              <a:spcAft>
                <a:spcPts val="0"/>
              </a:spcAft>
              <a:buClr>
                <a:schemeClr val="dk1"/>
              </a:buClr>
              <a:buSzPts val="4800"/>
              <a:buChar char="•"/>
              <a:defRPr sz="4800"/>
            </a:lvl1pPr>
            <a:lvl2pPr marL="914400" lvl="1" indent="-495300" algn="l" rtl="0">
              <a:lnSpc>
                <a:spcPct val="90000"/>
              </a:lnSpc>
              <a:spcBef>
                <a:spcPts val="750"/>
              </a:spcBef>
              <a:spcAft>
                <a:spcPts val="0"/>
              </a:spcAft>
              <a:buClr>
                <a:schemeClr val="dk1"/>
              </a:buClr>
              <a:buSzPts val="4200"/>
              <a:buChar char="•"/>
              <a:defRPr sz="4200"/>
            </a:lvl2pPr>
            <a:lvl3pPr marL="1371600" lvl="2" indent="-457200" algn="l" rtl="0">
              <a:lnSpc>
                <a:spcPct val="90000"/>
              </a:lnSpc>
              <a:spcBef>
                <a:spcPts val="750"/>
              </a:spcBef>
              <a:spcAft>
                <a:spcPts val="0"/>
              </a:spcAft>
              <a:buClr>
                <a:schemeClr val="dk1"/>
              </a:buClr>
              <a:buSzPts val="3600"/>
              <a:buChar char="•"/>
              <a:defRPr sz="3600"/>
            </a:lvl3pPr>
            <a:lvl4pPr marL="1828800" lvl="3" indent="-419100" algn="l" rtl="0">
              <a:lnSpc>
                <a:spcPct val="90000"/>
              </a:lnSpc>
              <a:spcBef>
                <a:spcPts val="750"/>
              </a:spcBef>
              <a:spcAft>
                <a:spcPts val="0"/>
              </a:spcAft>
              <a:buClr>
                <a:schemeClr val="dk1"/>
              </a:buClr>
              <a:buSzPts val="3000"/>
              <a:buChar char="•"/>
              <a:defRPr sz="3000"/>
            </a:lvl4pPr>
            <a:lvl5pPr marL="2286000" lvl="4" indent="-419100" algn="l" rtl="0">
              <a:lnSpc>
                <a:spcPct val="90000"/>
              </a:lnSpc>
              <a:spcBef>
                <a:spcPts val="750"/>
              </a:spcBef>
              <a:spcAft>
                <a:spcPts val="0"/>
              </a:spcAft>
              <a:buClr>
                <a:schemeClr val="dk1"/>
              </a:buClr>
              <a:buSzPts val="3000"/>
              <a:buChar char="•"/>
              <a:defRPr sz="3000"/>
            </a:lvl5pPr>
            <a:lvl6pPr marL="2743200" lvl="5" indent="-419100" algn="l" rtl="0">
              <a:lnSpc>
                <a:spcPct val="90000"/>
              </a:lnSpc>
              <a:spcBef>
                <a:spcPts val="750"/>
              </a:spcBef>
              <a:spcAft>
                <a:spcPts val="0"/>
              </a:spcAft>
              <a:buClr>
                <a:schemeClr val="dk1"/>
              </a:buClr>
              <a:buSzPts val="3000"/>
              <a:buChar char="•"/>
              <a:defRPr sz="3000"/>
            </a:lvl6pPr>
            <a:lvl7pPr marL="3200400" lvl="6" indent="-419100" algn="l" rtl="0">
              <a:lnSpc>
                <a:spcPct val="90000"/>
              </a:lnSpc>
              <a:spcBef>
                <a:spcPts val="750"/>
              </a:spcBef>
              <a:spcAft>
                <a:spcPts val="0"/>
              </a:spcAft>
              <a:buClr>
                <a:schemeClr val="dk1"/>
              </a:buClr>
              <a:buSzPts val="3000"/>
              <a:buChar char="•"/>
              <a:defRPr sz="3000"/>
            </a:lvl7pPr>
            <a:lvl8pPr marL="3657600" lvl="7" indent="-419100" algn="l" rtl="0">
              <a:lnSpc>
                <a:spcPct val="90000"/>
              </a:lnSpc>
              <a:spcBef>
                <a:spcPts val="750"/>
              </a:spcBef>
              <a:spcAft>
                <a:spcPts val="0"/>
              </a:spcAft>
              <a:buClr>
                <a:schemeClr val="dk1"/>
              </a:buClr>
              <a:buSzPts val="3000"/>
              <a:buChar char="•"/>
              <a:defRPr sz="3000"/>
            </a:lvl8pPr>
            <a:lvl9pPr marL="4114800" lvl="8" indent="-419100" algn="l" rtl="0">
              <a:lnSpc>
                <a:spcPct val="90000"/>
              </a:lnSpc>
              <a:spcBef>
                <a:spcPts val="750"/>
              </a:spcBef>
              <a:spcAft>
                <a:spcPts val="0"/>
              </a:spcAft>
              <a:buClr>
                <a:schemeClr val="dk1"/>
              </a:buClr>
              <a:buSzPts val="3000"/>
              <a:buChar char="•"/>
              <a:defRPr sz="3000"/>
            </a:lvl9pPr>
          </a:lstStyle>
          <a:p/>
        </p:txBody>
      </p:sp>
      <p:sp>
        <p:nvSpPr>
          <p:cNvPr id="187" name="Google Shape;187;p23"/>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lvl="1"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lvl="2"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lvl="3"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lvl="4"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lvl="5"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lvl="6"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lvl="7"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lvl="8" indent="0" algn="r" rtl="0">
              <a:spcBef>
                <a:spcPts val="0"/>
              </a:spcBef>
              <a:buNone/>
              <a:defRPr sz="18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US"/>
            </a:fld>
            <a:endParaRPr lang="en-US"/>
          </a:p>
        </p:txBody>
      </p:sp>
      <p:sp>
        <p:nvSpPr>
          <p:cNvPr id="188" name="Google Shape;188;p23"/>
          <p:cNvSpPr txBox="1"/>
          <p:nvPr>
            <p:ph type="title"/>
          </p:nvPr>
        </p:nvSpPr>
        <p:spPr>
          <a:xfrm>
            <a:off x="9956721" y="4342880"/>
            <a:ext cx="7518600" cy="16029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3"/>
          <p:cNvSpPr txBox="1"/>
          <p:nvPr>
            <p:ph type="body" idx="2"/>
          </p:nvPr>
        </p:nvSpPr>
        <p:spPr>
          <a:xfrm>
            <a:off x="9956721" y="6138021"/>
            <a:ext cx="7518600" cy="16029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500"/>
              </a:spcBef>
              <a:spcAft>
                <a:spcPts val="0"/>
              </a:spcAft>
              <a:buClr>
                <a:schemeClr val="lt1"/>
              </a:buClr>
              <a:buSzPts val="3600"/>
              <a:buNone/>
              <a:defRPr sz="3600">
                <a:solidFill>
                  <a:schemeClr val="lt1"/>
                </a:solidFill>
              </a:defRPr>
            </a:lvl1pPr>
            <a:lvl2pPr marL="914400" lvl="1" indent="-228600" algn="l" rtl="0">
              <a:lnSpc>
                <a:spcPct val="90000"/>
              </a:lnSpc>
              <a:spcBef>
                <a:spcPts val="750"/>
              </a:spcBef>
              <a:spcAft>
                <a:spcPts val="0"/>
              </a:spcAft>
              <a:buClr>
                <a:schemeClr val="dk1"/>
              </a:buClr>
              <a:buSzPts val="2100"/>
              <a:buNone/>
              <a:defRPr sz="2100"/>
            </a:lvl2pPr>
            <a:lvl3pPr marL="1371600" lvl="2" indent="-228600" algn="l" rtl="0">
              <a:lnSpc>
                <a:spcPct val="90000"/>
              </a:lnSpc>
              <a:spcBef>
                <a:spcPts val="750"/>
              </a:spcBef>
              <a:spcAft>
                <a:spcPts val="0"/>
              </a:spcAft>
              <a:buClr>
                <a:schemeClr val="dk1"/>
              </a:buClr>
              <a:buSzPts val="1800"/>
              <a:buNone/>
              <a:defRPr sz="1800"/>
            </a:lvl3pPr>
            <a:lvl4pPr marL="1828800" lvl="3" indent="-228600" algn="l" rtl="0">
              <a:lnSpc>
                <a:spcPct val="90000"/>
              </a:lnSpc>
              <a:spcBef>
                <a:spcPts val="750"/>
              </a:spcBef>
              <a:spcAft>
                <a:spcPts val="0"/>
              </a:spcAft>
              <a:buClr>
                <a:schemeClr val="dk1"/>
              </a:buClr>
              <a:buSzPts val="1500"/>
              <a:buNone/>
              <a:defRPr sz="1500"/>
            </a:lvl4pPr>
            <a:lvl5pPr marL="2286000" lvl="4" indent="-228600" algn="l" rtl="0">
              <a:lnSpc>
                <a:spcPct val="90000"/>
              </a:lnSpc>
              <a:spcBef>
                <a:spcPts val="750"/>
              </a:spcBef>
              <a:spcAft>
                <a:spcPts val="0"/>
              </a:spcAft>
              <a:buClr>
                <a:schemeClr val="dk1"/>
              </a:buClr>
              <a:buSzPts val="1500"/>
              <a:buNone/>
              <a:defRPr sz="1500"/>
            </a:lvl5pPr>
            <a:lvl6pPr marL="2743200" lvl="5" indent="-228600" algn="l" rtl="0">
              <a:lnSpc>
                <a:spcPct val="90000"/>
              </a:lnSpc>
              <a:spcBef>
                <a:spcPts val="750"/>
              </a:spcBef>
              <a:spcAft>
                <a:spcPts val="0"/>
              </a:spcAft>
              <a:buClr>
                <a:schemeClr val="dk1"/>
              </a:buClr>
              <a:buSzPts val="1500"/>
              <a:buNone/>
              <a:defRPr sz="1500"/>
            </a:lvl6pPr>
            <a:lvl7pPr marL="3200400" lvl="6" indent="-228600" algn="l" rtl="0">
              <a:lnSpc>
                <a:spcPct val="90000"/>
              </a:lnSpc>
              <a:spcBef>
                <a:spcPts val="750"/>
              </a:spcBef>
              <a:spcAft>
                <a:spcPts val="0"/>
              </a:spcAft>
              <a:buClr>
                <a:schemeClr val="dk1"/>
              </a:buClr>
              <a:buSzPts val="1500"/>
              <a:buNone/>
              <a:defRPr sz="1500"/>
            </a:lvl7pPr>
            <a:lvl8pPr marL="3657600" lvl="7" indent="-228600" algn="l" rtl="0">
              <a:lnSpc>
                <a:spcPct val="90000"/>
              </a:lnSpc>
              <a:spcBef>
                <a:spcPts val="750"/>
              </a:spcBef>
              <a:spcAft>
                <a:spcPts val="0"/>
              </a:spcAft>
              <a:buClr>
                <a:schemeClr val="dk1"/>
              </a:buClr>
              <a:buSzPts val="1500"/>
              <a:buNone/>
              <a:defRPr sz="1500"/>
            </a:lvl8pPr>
            <a:lvl9pPr marL="4114800" lvl="8" indent="-228600" algn="l" rtl="0">
              <a:lnSpc>
                <a:spcPct val="90000"/>
              </a:lnSpc>
              <a:spcBef>
                <a:spcPts val="750"/>
              </a:spcBef>
              <a:spcAft>
                <a:spcPts val="0"/>
              </a:spcAft>
              <a:buClr>
                <a:schemeClr val="dk1"/>
              </a:buClr>
              <a:buSzPts val="1500"/>
              <a:buNone/>
              <a:defRPr sz="1500"/>
            </a:lvl9pPr>
          </a:lstStyle>
          <a:p/>
        </p:txBody>
      </p:sp>
      <p:pic>
        <p:nvPicPr>
          <p:cNvPr id="190" name="Google Shape;190;p23"/>
          <p:cNvPicPr preferRelativeResize="0"/>
          <p:nvPr/>
        </p:nvPicPr>
        <p:blipFill rotWithShape="1">
          <a:blip r:embed="rId2"/>
          <a:srcRect/>
          <a:stretch>
            <a:fillRect/>
          </a:stretch>
        </p:blipFill>
        <p:spPr>
          <a:xfrm>
            <a:off x="12479628" y="441265"/>
            <a:ext cx="2472744" cy="5599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matchingName="1_Title and Content">
  <p:cSld name="OBJECT">
    <p:spTree>
      <p:nvGrpSpPr>
        <p:cNvPr id="191" name="Shape 191"/>
        <p:cNvGrpSpPr/>
        <p:nvPr/>
      </p:nvGrpSpPr>
      <p:grpSpPr>
        <a:xfrm>
          <a:off x="0" y="0"/>
          <a:ext cx="0" cy="0"/>
          <a:chOff x="0" y="0"/>
          <a:chExt cx="0" cy="0"/>
        </a:xfrm>
      </p:grpSpPr>
      <p:sp>
        <p:nvSpPr>
          <p:cNvPr id="192" name="Google Shape;192;p24"/>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4"/>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194" name="Google Shape;194;p24"/>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5" name="Google Shape;195;p24"/>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6" name="Google Shape;196;p24"/>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800">
                <a:solidFill>
                  <a:srgbClr val="919091"/>
                </a:solidFill>
              </a:defRPr>
            </a:lvl1pPr>
            <a:lvl2pPr marL="0" lvl="1" indent="0" algn="r" rtl="0">
              <a:spcBef>
                <a:spcPts val="0"/>
              </a:spcBef>
              <a:buNone/>
              <a:defRPr sz="1800">
                <a:solidFill>
                  <a:srgbClr val="919091"/>
                </a:solidFill>
              </a:defRPr>
            </a:lvl2pPr>
            <a:lvl3pPr marL="0" lvl="2" indent="0" algn="r" rtl="0">
              <a:spcBef>
                <a:spcPts val="0"/>
              </a:spcBef>
              <a:buNone/>
              <a:defRPr sz="1800">
                <a:solidFill>
                  <a:srgbClr val="919091"/>
                </a:solidFill>
              </a:defRPr>
            </a:lvl3pPr>
            <a:lvl4pPr marL="0" lvl="3" indent="0" algn="r" rtl="0">
              <a:spcBef>
                <a:spcPts val="0"/>
              </a:spcBef>
              <a:buNone/>
              <a:defRPr sz="1800">
                <a:solidFill>
                  <a:srgbClr val="919091"/>
                </a:solidFill>
              </a:defRPr>
            </a:lvl4pPr>
            <a:lvl5pPr marL="0" lvl="4" indent="0" algn="r" rtl="0">
              <a:spcBef>
                <a:spcPts val="0"/>
              </a:spcBef>
              <a:buNone/>
              <a:defRPr sz="1800">
                <a:solidFill>
                  <a:srgbClr val="919091"/>
                </a:solidFill>
              </a:defRPr>
            </a:lvl5pPr>
            <a:lvl6pPr marL="0" lvl="5" indent="0" algn="r" rtl="0">
              <a:spcBef>
                <a:spcPts val="0"/>
              </a:spcBef>
              <a:buNone/>
              <a:defRPr sz="1800">
                <a:solidFill>
                  <a:srgbClr val="919091"/>
                </a:solidFill>
              </a:defRPr>
            </a:lvl6pPr>
            <a:lvl7pPr marL="0" lvl="6" indent="0" algn="r" rtl="0">
              <a:spcBef>
                <a:spcPts val="0"/>
              </a:spcBef>
              <a:buNone/>
              <a:defRPr sz="1800">
                <a:solidFill>
                  <a:srgbClr val="919091"/>
                </a:solidFill>
              </a:defRPr>
            </a:lvl7pPr>
            <a:lvl8pPr marL="0" lvl="7" indent="0" algn="r" rtl="0">
              <a:spcBef>
                <a:spcPts val="0"/>
              </a:spcBef>
              <a:buNone/>
              <a:defRPr sz="1800">
                <a:solidFill>
                  <a:srgbClr val="919091"/>
                </a:solidFill>
              </a:defRPr>
            </a:lvl8pPr>
            <a:lvl9pPr marL="0" lvl="8" indent="0" algn="r" rtl="0">
              <a:spcBef>
                <a:spcPts val="0"/>
              </a:spcBef>
              <a:buNone/>
              <a:defRPr sz="1800">
                <a:solidFill>
                  <a:srgbClr val="91909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200" name="Shape 200"/>
        <p:cNvGrpSpPr/>
        <p:nvPr/>
      </p:nvGrpSpPr>
      <p:grpSpPr>
        <a:xfrm>
          <a:off x="0" y="0"/>
          <a:ext cx="0" cy="0"/>
          <a:chOff x="0" y="0"/>
          <a:chExt cx="0" cy="0"/>
        </a:xfrm>
      </p:grpSpPr>
      <p:grpSp>
        <p:nvGrpSpPr>
          <p:cNvPr id="201" name="Google Shape;201;p26"/>
          <p:cNvGrpSpPr/>
          <p:nvPr/>
        </p:nvGrpSpPr>
        <p:grpSpPr>
          <a:xfrm>
            <a:off x="0" y="-1"/>
            <a:ext cx="18288000" cy="10288845"/>
            <a:chOff x="0" y="-1"/>
            <a:chExt cx="9144000" cy="5143651"/>
          </a:xfrm>
        </p:grpSpPr>
        <p:sp>
          <p:nvSpPr>
            <p:cNvPr id="202" name="Google Shape;202;p26"/>
            <p:cNvSpPr/>
            <p:nvPr/>
          </p:nvSpPr>
          <p:spPr>
            <a:xfrm>
              <a:off x="720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3" name="Google Shape;203;p26"/>
            <p:cNvSpPr/>
            <p:nvPr/>
          </p:nvSpPr>
          <p:spPr>
            <a:xfrm>
              <a:off x="720000" y="964405"/>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26"/>
            <p:cNvSpPr/>
            <p:nvPr/>
          </p:nvSpPr>
          <p:spPr>
            <a:xfrm>
              <a:off x="720000" y="1285873"/>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5" name="Google Shape;205;p26"/>
            <p:cNvSpPr/>
            <p:nvPr/>
          </p:nvSpPr>
          <p:spPr>
            <a:xfrm>
              <a:off x="720000" y="160734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6" name="Google Shape;206;p26"/>
            <p:cNvSpPr/>
            <p:nvPr/>
          </p:nvSpPr>
          <p:spPr>
            <a:xfrm>
              <a:off x="720000" y="1928810"/>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7" name="Google Shape;207;p26"/>
            <p:cNvSpPr/>
            <p:nvPr/>
          </p:nvSpPr>
          <p:spPr>
            <a:xfrm>
              <a:off x="720000" y="225027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8" name="Google Shape;208;p26"/>
            <p:cNvSpPr/>
            <p:nvPr/>
          </p:nvSpPr>
          <p:spPr>
            <a:xfrm>
              <a:off x="720000" y="257174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209;p26"/>
            <p:cNvSpPr/>
            <p:nvPr/>
          </p:nvSpPr>
          <p:spPr>
            <a:xfrm>
              <a:off x="720000" y="2893215"/>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0" name="Google Shape;210;p26"/>
            <p:cNvSpPr/>
            <p:nvPr/>
          </p:nvSpPr>
          <p:spPr>
            <a:xfrm>
              <a:off x="720000" y="321468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1" name="Google Shape;211;p26"/>
            <p:cNvSpPr/>
            <p:nvPr/>
          </p:nvSpPr>
          <p:spPr>
            <a:xfrm>
              <a:off x="720000" y="353615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2" name="Google Shape;212;p26"/>
            <p:cNvSpPr/>
            <p:nvPr/>
          </p:nvSpPr>
          <p:spPr>
            <a:xfrm>
              <a:off x="720000" y="3857620"/>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3" name="Google Shape;213;p26"/>
            <p:cNvSpPr/>
            <p:nvPr/>
          </p:nvSpPr>
          <p:spPr>
            <a:xfrm>
              <a:off x="720000" y="417908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4" name="Google Shape;214;p26"/>
            <p:cNvSpPr/>
            <p:nvPr/>
          </p:nvSpPr>
          <p:spPr>
            <a:xfrm>
              <a:off x="720000" y="321468"/>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5" name="Google Shape;215;p26"/>
            <p:cNvSpPr/>
            <p:nvPr/>
          </p:nvSpPr>
          <p:spPr>
            <a:xfrm>
              <a:off x="720000" y="0"/>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6" name="Google Shape;216;p26"/>
            <p:cNvSpPr/>
            <p:nvPr/>
          </p:nvSpPr>
          <p:spPr>
            <a:xfrm>
              <a:off x="720000" y="450055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7" name="Google Shape;217;p26"/>
            <p:cNvSpPr/>
            <p:nvPr/>
          </p:nvSpPr>
          <p:spPr>
            <a:xfrm>
              <a:off x="720000" y="4822025"/>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8" name="Google Shape;218;p26"/>
            <p:cNvSpPr/>
            <p:nvPr/>
          </p:nvSpPr>
          <p:spPr>
            <a:xfrm>
              <a:off x="1041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9" name="Google Shape;219;p26"/>
            <p:cNvSpPr/>
            <p:nvPr/>
          </p:nvSpPr>
          <p:spPr>
            <a:xfrm>
              <a:off x="2004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0" name="Google Shape;220;p26"/>
            <p:cNvSpPr/>
            <p:nvPr/>
          </p:nvSpPr>
          <p:spPr>
            <a:xfrm>
              <a:off x="1683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1" name="Google Shape;221;p26"/>
            <p:cNvSpPr/>
            <p:nvPr/>
          </p:nvSpPr>
          <p:spPr>
            <a:xfrm>
              <a:off x="1362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2" name="Google Shape;222;p26"/>
            <p:cNvSpPr/>
            <p:nvPr/>
          </p:nvSpPr>
          <p:spPr>
            <a:xfrm>
              <a:off x="2325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3" name="Google Shape;223;p26"/>
            <p:cNvSpPr/>
            <p:nvPr/>
          </p:nvSpPr>
          <p:spPr>
            <a:xfrm>
              <a:off x="3288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4" name="Google Shape;224;p26"/>
            <p:cNvSpPr/>
            <p:nvPr/>
          </p:nvSpPr>
          <p:spPr>
            <a:xfrm>
              <a:off x="2967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26"/>
            <p:cNvSpPr/>
            <p:nvPr/>
          </p:nvSpPr>
          <p:spPr>
            <a:xfrm>
              <a:off x="2646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26"/>
            <p:cNvSpPr/>
            <p:nvPr/>
          </p:nvSpPr>
          <p:spPr>
            <a:xfrm>
              <a:off x="3609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7" name="Google Shape;227;p26"/>
            <p:cNvSpPr/>
            <p:nvPr/>
          </p:nvSpPr>
          <p:spPr>
            <a:xfrm>
              <a:off x="4572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8" name="Google Shape;228;p26"/>
            <p:cNvSpPr/>
            <p:nvPr/>
          </p:nvSpPr>
          <p:spPr>
            <a:xfrm>
              <a:off x="4251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9" name="Google Shape;229;p26"/>
            <p:cNvSpPr/>
            <p:nvPr/>
          </p:nvSpPr>
          <p:spPr>
            <a:xfrm>
              <a:off x="3930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0" name="Google Shape;230;p26"/>
            <p:cNvSpPr/>
            <p:nvPr/>
          </p:nvSpPr>
          <p:spPr>
            <a:xfrm>
              <a:off x="4893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1" name="Google Shape;231;p26"/>
            <p:cNvSpPr/>
            <p:nvPr/>
          </p:nvSpPr>
          <p:spPr>
            <a:xfrm>
              <a:off x="5856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2" name="Google Shape;232;p26"/>
            <p:cNvSpPr/>
            <p:nvPr/>
          </p:nvSpPr>
          <p:spPr>
            <a:xfrm>
              <a:off x="5535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3" name="Google Shape;233;p26"/>
            <p:cNvSpPr/>
            <p:nvPr/>
          </p:nvSpPr>
          <p:spPr>
            <a:xfrm>
              <a:off x="5214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4" name="Google Shape;234;p26"/>
            <p:cNvSpPr/>
            <p:nvPr/>
          </p:nvSpPr>
          <p:spPr>
            <a:xfrm>
              <a:off x="6177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35;p26"/>
            <p:cNvSpPr/>
            <p:nvPr/>
          </p:nvSpPr>
          <p:spPr>
            <a:xfrm>
              <a:off x="7140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26"/>
            <p:cNvSpPr/>
            <p:nvPr/>
          </p:nvSpPr>
          <p:spPr>
            <a:xfrm>
              <a:off x="6819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7" name="Google Shape;237;p26"/>
            <p:cNvSpPr/>
            <p:nvPr/>
          </p:nvSpPr>
          <p:spPr>
            <a:xfrm>
              <a:off x="6498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8" name="Google Shape;238;p26"/>
            <p:cNvSpPr/>
            <p:nvPr/>
          </p:nvSpPr>
          <p:spPr>
            <a:xfrm>
              <a:off x="7461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9" name="Google Shape;239;p26"/>
            <p:cNvSpPr/>
            <p:nvPr/>
          </p:nvSpPr>
          <p:spPr>
            <a:xfrm>
              <a:off x="8103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0" name="Google Shape;240;p26"/>
            <p:cNvSpPr/>
            <p:nvPr/>
          </p:nvSpPr>
          <p:spPr>
            <a:xfrm>
              <a:off x="7782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1" name="Google Shape;241;p26"/>
            <p:cNvSpPr/>
            <p:nvPr/>
          </p:nvSpPr>
          <p:spPr>
            <a:xfrm>
              <a:off x="8424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2" name="Google Shape;242;p26"/>
            <p:cNvSpPr/>
            <p:nvPr/>
          </p:nvSpPr>
          <p:spPr>
            <a:xfrm>
              <a:off x="8745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3" name="Google Shape;243;p26"/>
            <p:cNvSpPr/>
            <p:nvPr/>
          </p:nvSpPr>
          <p:spPr>
            <a:xfrm>
              <a:off x="399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4" name="Google Shape;244;p26"/>
            <p:cNvSpPr/>
            <p:nvPr/>
          </p:nvSpPr>
          <p:spPr>
            <a:xfrm>
              <a:off x="78000" y="64293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5" name="Google Shape;245;p26"/>
            <p:cNvSpPr/>
            <p:nvPr/>
          </p:nvSpPr>
          <p:spPr>
            <a:xfrm>
              <a:off x="1041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6" name="Google Shape;246;p26"/>
            <p:cNvSpPr/>
            <p:nvPr/>
          </p:nvSpPr>
          <p:spPr>
            <a:xfrm>
              <a:off x="2004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7" name="Google Shape;247;p26"/>
            <p:cNvSpPr/>
            <p:nvPr/>
          </p:nvSpPr>
          <p:spPr>
            <a:xfrm>
              <a:off x="1683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8" name="Google Shape;248;p26"/>
            <p:cNvSpPr/>
            <p:nvPr/>
          </p:nvSpPr>
          <p:spPr>
            <a:xfrm>
              <a:off x="1362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9" name="Google Shape;249;p26"/>
            <p:cNvSpPr/>
            <p:nvPr/>
          </p:nvSpPr>
          <p:spPr>
            <a:xfrm>
              <a:off x="2325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0" name="Google Shape;250;p26"/>
            <p:cNvSpPr/>
            <p:nvPr/>
          </p:nvSpPr>
          <p:spPr>
            <a:xfrm>
              <a:off x="3288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1" name="Google Shape;251;p26"/>
            <p:cNvSpPr/>
            <p:nvPr/>
          </p:nvSpPr>
          <p:spPr>
            <a:xfrm>
              <a:off x="2967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2" name="Google Shape;252;p26"/>
            <p:cNvSpPr/>
            <p:nvPr/>
          </p:nvSpPr>
          <p:spPr>
            <a:xfrm>
              <a:off x="2646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3" name="Google Shape;253;p26"/>
            <p:cNvSpPr/>
            <p:nvPr/>
          </p:nvSpPr>
          <p:spPr>
            <a:xfrm>
              <a:off x="3609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4" name="Google Shape;254;p26"/>
            <p:cNvSpPr/>
            <p:nvPr/>
          </p:nvSpPr>
          <p:spPr>
            <a:xfrm>
              <a:off x="4572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5" name="Google Shape;255;p26"/>
            <p:cNvSpPr/>
            <p:nvPr/>
          </p:nvSpPr>
          <p:spPr>
            <a:xfrm>
              <a:off x="4251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6" name="Google Shape;256;p26"/>
            <p:cNvSpPr/>
            <p:nvPr/>
          </p:nvSpPr>
          <p:spPr>
            <a:xfrm>
              <a:off x="3930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7" name="Google Shape;257;p26"/>
            <p:cNvSpPr/>
            <p:nvPr/>
          </p:nvSpPr>
          <p:spPr>
            <a:xfrm>
              <a:off x="4893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8" name="Google Shape;258;p26"/>
            <p:cNvSpPr/>
            <p:nvPr/>
          </p:nvSpPr>
          <p:spPr>
            <a:xfrm>
              <a:off x="5856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26"/>
            <p:cNvSpPr/>
            <p:nvPr/>
          </p:nvSpPr>
          <p:spPr>
            <a:xfrm>
              <a:off x="5535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0" name="Google Shape;260;p26"/>
            <p:cNvSpPr/>
            <p:nvPr/>
          </p:nvSpPr>
          <p:spPr>
            <a:xfrm>
              <a:off x="5214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1" name="Google Shape;261;p26"/>
            <p:cNvSpPr/>
            <p:nvPr/>
          </p:nvSpPr>
          <p:spPr>
            <a:xfrm>
              <a:off x="6177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2" name="Google Shape;262;p26"/>
            <p:cNvSpPr/>
            <p:nvPr/>
          </p:nvSpPr>
          <p:spPr>
            <a:xfrm>
              <a:off x="7140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3" name="Google Shape;263;p26"/>
            <p:cNvSpPr/>
            <p:nvPr/>
          </p:nvSpPr>
          <p:spPr>
            <a:xfrm>
              <a:off x="6819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4" name="Google Shape;264;p26"/>
            <p:cNvSpPr/>
            <p:nvPr/>
          </p:nvSpPr>
          <p:spPr>
            <a:xfrm>
              <a:off x="6498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5" name="Google Shape;265;p26"/>
            <p:cNvSpPr/>
            <p:nvPr/>
          </p:nvSpPr>
          <p:spPr>
            <a:xfrm>
              <a:off x="7461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6" name="Google Shape;266;p26"/>
            <p:cNvSpPr/>
            <p:nvPr/>
          </p:nvSpPr>
          <p:spPr>
            <a:xfrm>
              <a:off x="8103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7" name="Google Shape;267;p26"/>
            <p:cNvSpPr/>
            <p:nvPr/>
          </p:nvSpPr>
          <p:spPr>
            <a:xfrm>
              <a:off x="7782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8" name="Google Shape;268;p26"/>
            <p:cNvSpPr/>
            <p:nvPr/>
          </p:nvSpPr>
          <p:spPr>
            <a:xfrm>
              <a:off x="8424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9" name="Google Shape;269;p26"/>
            <p:cNvSpPr/>
            <p:nvPr/>
          </p:nvSpPr>
          <p:spPr>
            <a:xfrm>
              <a:off x="8745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0" name="Google Shape;270;p26"/>
            <p:cNvSpPr/>
            <p:nvPr/>
          </p:nvSpPr>
          <p:spPr>
            <a:xfrm>
              <a:off x="399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1" name="Google Shape;271;p26"/>
            <p:cNvSpPr/>
            <p:nvPr/>
          </p:nvSpPr>
          <p:spPr>
            <a:xfrm>
              <a:off x="78000" y="9644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p26"/>
            <p:cNvSpPr/>
            <p:nvPr/>
          </p:nvSpPr>
          <p:spPr>
            <a:xfrm>
              <a:off x="1041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3" name="Google Shape;273;p26"/>
            <p:cNvSpPr/>
            <p:nvPr/>
          </p:nvSpPr>
          <p:spPr>
            <a:xfrm>
              <a:off x="2004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4" name="Google Shape;274;p26"/>
            <p:cNvSpPr/>
            <p:nvPr/>
          </p:nvSpPr>
          <p:spPr>
            <a:xfrm>
              <a:off x="1683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5" name="Google Shape;275;p26"/>
            <p:cNvSpPr/>
            <p:nvPr/>
          </p:nvSpPr>
          <p:spPr>
            <a:xfrm>
              <a:off x="1362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26"/>
            <p:cNvSpPr/>
            <p:nvPr/>
          </p:nvSpPr>
          <p:spPr>
            <a:xfrm>
              <a:off x="2325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7" name="Google Shape;277;p26"/>
            <p:cNvSpPr/>
            <p:nvPr/>
          </p:nvSpPr>
          <p:spPr>
            <a:xfrm>
              <a:off x="3288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8" name="Google Shape;278;p26"/>
            <p:cNvSpPr/>
            <p:nvPr/>
          </p:nvSpPr>
          <p:spPr>
            <a:xfrm>
              <a:off x="2967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9" name="Google Shape;279;p26"/>
            <p:cNvSpPr/>
            <p:nvPr/>
          </p:nvSpPr>
          <p:spPr>
            <a:xfrm>
              <a:off x="2646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p26"/>
            <p:cNvSpPr/>
            <p:nvPr/>
          </p:nvSpPr>
          <p:spPr>
            <a:xfrm>
              <a:off x="3609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1" name="Google Shape;281;p26"/>
            <p:cNvSpPr/>
            <p:nvPr/>
          </p:nvSpPr>
          <p:spPr>
            <a:xfrm>
              <a:off x="4572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2" name="Google Shape;282;p26"/>
            <p:cNvSpPr/>
            <p:nvPr/>
          </p:nvSpPr>
          <p:spPr>
            <a:xfrm>
              <a:off x="4251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3" name="Google Shape;283;p26"/>
            <p:cNvSpPr/>
            <p:nvPr/>
          </p:nvSpPr>
          <p:spPr>
            <a:xfrm>
              <a:off x="3930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26"/>
            <p:cNvSpPr/>
            <p:nvPr/>
          </p:nvSpPr>
          <p:spPr>
            <a:xfrm>
              <a:off x="4893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5" name="Google Shape;285;p26"/>
            <p:cNvSpPr/>
            <p:nvPr/>
          </p:nvSpPr>
          <p:spPr>
            <a:xfrm>
              <a:off x="5856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6" name="Google Shape;286;p26"/>
            <p:cNvSpPr/>
            <p:nvPr/>
          </p:nvSpPr>
          <p:spPr>
            <a:xfrm>
              <a:off x="5535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7" name="Google Shape;287;p26"/>
            <p:cNvSpPr/>
            <p:nvPr/>
          </p:nvSpPr>
          <p:spPr>
            <a:xfrm>
              <a:off x="5214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8" name="Google Shape;288;p26"/>
            <p:cNvSpPr/>
            <p:nvPr/>
          </p:nvSpPr>
          <p:spPr>
            <a:xfrm>
              <a:off x="6177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p26"/>
            <p:cNvSpPr/>
            <p:nvPr/>
          </p:nvSpPr>
          <p:spPr>
            <a:xfrm>
              <a:off x="7140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0" name="Google Shape;290;p26"/>
            <p:cNvSpPr/>
            <p:nvPr/>
          </p:nvSpPr>
          <p:spPr>
            <a:xfrm>
              <a:off x="6819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1" name="Google Shape;291;p26"/>
            <p:cNvSpPr/>
            <p:nvPr/>
          </p:nvSpPr>
          <p:spPr>
            <a:xfrm>
              <a:off x="6498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2" name="Google Shape;292;p26"/>
            <p:cNvSpPr/>
            <p:nvPr/>
          </p:nvSpPr>
          <p:spPr>
            <a:xfrm>
              <a:off x="7461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26"/>
            <p:cNvSpPr/>
            <p:nvPr/>
          </p:nvSpPr>
          <p:spPr>
            <a:xfrm>
              <a:off x="8103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4" name="Google Shape;294;p26"/>
            <p:cNvSpPr/>
            <p:nvPr/>
          </p:nvSpPr>
          <p:spPr>
            <a:xfrm>
              <a:off x="7782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5" name="Google Shape;295;p26"/>
            <p:cNvSpPr/>
            <p:nvPr/>
          </p:nvSpPr>
          <p:spPr>
            <a:xfrm>
              <a:off x="8424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6" name="Google Shape;296;p26"/>
            <p:cNvSpPr/>
            <p:nvPr/>
          </p:nvSpPr>
          <p:spPr>
            <a:xfrm>
              <a:off x="8745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p26"/>
            <p:cNvSpPr/>
            <p:nvPr/>
          </p:nvSpPr>
          <p:spPr>
            <a:xfrm>
              <a:off x="399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8" name="Google Shape;298;p26"/>
            <p:cNvSpPr/>
            <p:nvPr/>
          </p:nvSpPr>
          <p:spPr>
            <a:xfrm>
              <a:off x="78000" y="12858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9" name="Google Shape;299;p26"/>
            <p:cNvSpPr/>
            <p:nvPr/>
          </p:nvSpPr>
          <p:spPr>
            <a:xfrm>
              <a:off x="1041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0" name="Google Shape;300;p26"/>
            <p:cNvSpPr/>
            <p:nvPr/>
          </p:nvSpPr>
          <p:spPr>
            <a:xfrm>
              <a:off x="2004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26"/>
            <p:cNvSpPr/>
            <p:nvPr/>
          </p:nvSpPr>
          <p:spPr>
            <a:xfrm>
              <a:off x="1683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2" name="Google Shape;302;p26"/>
            <p:cNvSpPr/>
            <p:nvPr/>
          </p:nvSpPr>
          <p:spPr>
            <a:xfrm>
              <a:off x="1362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3" name="Google Shape;303;p26"/>
            <p:cNvSpPr/>
            <p:nvPr/>
          </p:nvSpPr>
          <p:spPr>
            <a:xfrm>
              <a:off x="2325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4" name="Google Shape;304;p26"/>
            <p:cNvSpPr/>
            <p:nvPr/>
          </p:nvSpPr>
          <p:spPr>
            <a:xfrm>
              <a:off x="3288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p26"/>
            <p:cNvSpPr/>
            <p:nvPr/>
          </p:nvSpPr>
          <p:spPr>
            <a:xfrm>
              <a:off x="2967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6" name="Google Shape;306;p26"/>
            <p:cNvSpPr/>
            <p:nvPr/>
          </p:nvSpPr>
          <p:spPr>
            <a:xfrm>
              <a:off x="2646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7" name="Google Shape;307;p26"/>
            <p:cNvSpPr/>
            <p:nvPr/>
          </p:nvSpPr>
          <p:spPr>
            <a:xfrm>
              <a:off x="3609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8" name="Google Shape;308;p26"/>
            <p:cNvSpPr/>
            <p:nvPr/>
          </p:nvSpPr>
          <p:spPr>
            <a:xfrm>
              <a:off x="4572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26"/>
            <p:cNvSpPr/>
            <p:nvPr/>
          </p:nvSpPr>
          <p:spPr>
            <a:xfrm>
              <a:off x="4251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0" name="Google Shape;310;p26"/>
            <p:cNvSpPr/>
            <p:nvPr/>
          </p:nvSpPr>
          <p:spPr>
            <a:xfrm>
              <a:off x="3930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1" name="Google Shape;311;p26"/>
            <p:cNvSpPr/>
            <p:nvPr/>
          </p:nvSpPr>
          <p:spPr>
            <a:xfrm>
              <a:off x="4893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2" name="Google Shape;312;p26"/>
            <p:cNvSpPr/>
            <p:nvPr/>
          </p:nvSpPr>
          <p:spPr>
            <a:xfrm>
              <a:off x="5856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3" name="Google Shape;313;p26"/>
            <p:cNvSpPr/>
            <p:nvPr/>
          </p:nvSpPr>
          <p:spPr>
            <a:xfrm>
              <a:off x="5535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4" name="Google Shape;314;p26"/>
            <p:cNvSpPr/>
            <p:nvPr/>
          </p:nvSpPr>
          <p:spPr>
            <a:xfrm>
              <a:off x="5214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5" name="Google Shape;315;p26"/>
            <p:cNvSpPr/>
            <p:nvPr/>
          </p:nvSpPr>
          <p:spPr>
            <a:xfrm>
              <a:off x="6177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6" name="Google Shape;316;p26"/>
            <p:cNvSpPr/>
            <p:nvPr/>
          </p:nvSpPr>
          <p:spPr>
            <a:xfrm>
              <a:off x="7140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7" name="Google Shape;317;p26"/>
            <p:cNvSpPr/>
            <p:nvPr/>
          </p:nvSpPr>
          <p:spPr>
            <a:xfrm>
              <a:off x="6819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8" name="Google Shape;318;p26"/>
            <p:cNvSpPr/>
            <p:nvPr/>
          </p:nvSpPr>
          <p:spPr>
            <a:xfrm>
              <a:off x="6498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9" name="Google Shape;319;p26"/>
            <p:cNvSpPr/>
            <p:nvPr/>
          </p:nvSpPr>
          <p:spPr>
            <a:xfrm>
              <a:off x="7461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0" name="Google Shape;320;p26"/>
            <p:cNvSpPr/>
            <p:nvPr/>
          </p:nvSpPr>
          <p:spPr>
            <a:xfrm>
              <a:off x="8103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1" name="Google Shape;321;p26"/>
            <p:cNvSpPr/>
            <p:nvPr/>
          </p:nvSpPr>
          <p:spPr>
            <a:xfrm>
              <a:off x="7782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 name="Google Shape;322;p26"/>
            <p:cNvSpPr/>
            <p:nvPr/>
          </p:nvSpPr>
          <p:spPr>
            <a:xfrm>
              <a:off x="8424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3" name="Google Shape;323;p26"/>
            <p:cNvSpPr/>
            <p:nvPr/>
          </p:nvSpPr>
          <p:spPr>
            <a:xfrm>
              <a:off x="8745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4" name="Google Shape;324;p26"/>
            <p:cNvSpPr/>
            <p:nvPr/>
          </p:nvSpPr>
          <p:spPr>
            <a:xfrm>
              <a:off x="399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5" name="Google Shape;325;p26"/>
            <p:cNvSpPr/>
            <p:nvPr/>
          </p:nvSpPr>
          <p:spPr>
            <a:xfrm>
              <a:off x="78000" y="160736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6" name="Google Shape;326;p26"/>
            <p:cNvSpPr/>
            <p:nvPr/>
          </p:nvSpPr>
          <p:spPr>
            <a:xfrm>
              <a:off x="1041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7" name="Google Shape;327;p26"/>
            <p:cNvSpPr/>
            <p:nvPr/>
          </p:nvSpPr>
          <p:spPr>
            <a:xfrm>
              <a:off x="2004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8" name="Google Shape;328;p26"/>
            <p:cNvSpPr/>
            <p:nvPr/>
          </p:nvSpPr>
          <p:spPr>
            <a:xfrm>
              <a:off x="1683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9" name="Google Shape;329;p26"/>
            <p:cNvSpPr/>
            <p:nvPr/>
          </p:nvSpPr>
          <p:spPr>
            <a:xfrm>
              <a:off x="1362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0" name="Google Shape;330;p26"/>
            <p:cNvSpPr/>
            <p:nvPr/>
          </p:nvSpPr>
          <p:spPr>
            <a:xfrm>
              <a:off x="2325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1" name="Google Shape;331;p26"/>
            <p:cNvSpPr/>
            <p:nvPr/>
          </p:nvSpPr>
          <p:spPr>
            <a:xfrm>
              <a:off x="3288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2" name="Google Shape;332;p26"/>
            <p:cNvSpPr/>
            <p:nvPr/>
          </p:nvSpPr>
          <p:spPr>
            <a:xfrm>
              <a:off x="2967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3" name="Google Shape;333;p26"/>
            <p:cNvSpPr/>
            <p:nvPr/>
          </p:nvSpPr>
          <p:spPr>
            <a:xfrm>
              <a:off x="2646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4" name="Google Shape;334;p26"/>
            <p:cNvSpPr/>
            <p:nvPr/>
          </p:nvSpPr>
          <p:spPr>
            <a:xfrm>
              <a:off x="3609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5" name="Google Shape;335;p26"/>
            <p:cNvSpPr/>
            <p:nvPr/>
          </p:nvSpPr>
          <p:spPr>
            <a:xfrm>
              <a:off x="4572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6" name="Google Shape;336;p26"/>
            <p:cNvSpPr/>
            <p:nvPr/>
          </p:nvSpPr>
          <p:spPr>
            <a:xfrm>
              <a:off x="4251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7" name="Google Shape;337;p26"/>
            <p:cNvSpPr/>
            <p:nvPr/>
          </p:nvSpPr>
          <p:spPr>
            <a:xfrm>
              <a:off x="3930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8" name="Google Shape;338;p26"/>
            <p:cNvSpPr/>
            <p:nvPr/>
          </p:nvSpPr>
          <p:spPr>
            <a:xfrm>
              <a:off x="4893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9" name="Google Shape;339;p26"/>
            <p:cNvSpPr/>
            <p:nvPr/>
          </p:nvSpPr>
          <p:spPr>
            <a:xfrm>
              <a:off x="5856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0" name="Google Shape;340;p26"/>
            <p:cNvSpPr/>
            <p:nvPr/>
          </p:nvSpPr>
          <p:spPr>
            <a:xfrm>
              <a:off x="5535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1" name="Google Shape;341;p26"/>
            <p:cNvSpPr/>
            <p:nvPr/>
          </p:nvSpPr>
          <p:spPr>
            <a:xfrm>
              <a:off x="5214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2" name="Google Shape;342;p26"/>
            <p:cNvSpPr/>
            <p:nvPr/>
          </p:nvSpPr>
          <p:spPr>
            <a:xfrm>
              <a:off x="6177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3" name="Google Shape;343;p26"/>
            <p:cNvSpPr/>
            <p:nvPr/>
          </p:nvSpPr>
          <p:spPr>
            <a:xfrm>
              <a:off x="7140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4" name="Google Shape;344;p26"/>
            <p:cNvSpPr/>
            <p:nvPr/>
          </p:nvSpPr>
          <p:spPr>
            <a:xfrm>
              <a:off x="6819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5" name="Google Shape;345;p26"/>
            <p:cNvSpPr/>
            <p:nvPr/>
          </p:nvSpPr>
          <p:spPr>
            <a:xfrm>
              <a:off x="6498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6" name="Google Shape;346;p26"/>
            <p:cNvSpPr/>
            <p:nvPr/>
          </p:nvSpPr>
          <p:spPr>
            <a:xfrm>
              <a:off x="7461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7" name="Google Shape;347;p26"/>
            <p:cNvSpPr/>
            <p:nvPr/>
          </p:nvSpPr>
          <p:spPr>
            <a:xfrm>
              <a:off x="8103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8" name="Google Shape;348;p26"/>
            <p:cNvSpPr/>
            <p:nvPr/>
          </p:nvSpPr>
          <p:spPr>
            <a:xfrm>
              <a:off x="7782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9" name="Google Shape;349;p26"/>
            <p:cNvSpPr/>
            <p:nvPr/>
          </p:nvSpPr>
          <p:spPr>
            <a:xfrm>
              <a:off x="8424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0" name="Google Shape;350;p26"/>
            <p:cNvSpPr/>
            <p:nvPr/>
          </p:nvSpPr>
          <p:spPr>
            <a:xfrm>
              <a:off x="8745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1" name="Google Shape;351;p26"/>
            <p:cNvSpPr/>
            <p:nvPr/>
          </p:nvSpPr>
          <p:spPr>
            <a:xfrm>
              <a:off x="399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2" name="Google Shape;352;p26"/>
            <p:cNvSpPr/>
            <p:nvPr/>
          </p:nvSpPr>
          <p:spPr>
            <a:xfrm>
              <a:off x="78000" y="1928824"/>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3" name="Google Shape;353;p26"/>
            <p:cNvSpPr/>
            <p:nvPr/>
          </p:nvSpPr>
          <p:spPr>
            <a:xfrm>
              <a:off x="1041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4" name="Google Shape;354;p26"/>
            <p:cNvSpPr/>
            <p:nvPr/>
          </p:nvSpPr>
          <p:spPr>
            <a:xfrm>
              <a:off x="2004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5" name="Google Shape;355;p26"/>
            <p:cNvSpPr/>
            <p:nvPr/>
          </p:nvSpPr>
          <p:spPr>
            <a:xfrm>
              <a:off x="1683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6" name="Google Shape;356;p26"/>
            <p:cNvSpPr/>
            <p:nvPr/>
          </p:nvSpPr>
          <p:spPr>
            <a:xfrm>
              <a:off x="1362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7" name="Google Shape;357;p26"/>
            <p:cNvSpPr/>
            <p:nvPr/>
          </p:nvSpPr>
          <p:spPr>
            <a:xfrm>
              <a:off x="2325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8" name="Google Shape;358;p26"/>
            <p:cNvSpPr/>
            <p:nvPr/>
          </p:nvSpPr>
          <p:spPr>
            <a:xfrm>
              <a:off x="3288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9" name="Google Shape;359;p26"/>
            <p:cNvSpPr/>
            <p:nvPr/>
          </p:nvSpPr>
          <p:spPr>
            <a:xfrm>
              <a:off x="2967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0" name="Google Shape;360;p26"/>
            <p:cNvSpPr/>
            <p:nvPr/>
          </p:nvSpPr>
          <p:spPr>
            <a:xfrm>
              <a:off x="2646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1" name="Google Shape;361;p26"/>
            <p:cNvSpPr/>
            <p:nvPr/>
          </p:nvSpPr>
          <p:spPr>
            <a:xfrm>
              <a:off x="3609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2" name="Google Shape;362;p26"/>
            <p:cNvSpPr/>
            <p:nvPr/>
          </p:nvSpPr>
          <p:spPr>
            <a:xfrm>
              <a:off x="4572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3" name="Google Shape;363;p26"/>
            <p:cNvSpPr/>
            <p:nvPr/>
          </p:nvSpPr>
          <p:spPr>
            <a:xfrm>
              <a:off x="4251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4" name="Google Shape;364;p26"/>
            <p:cNvSpPr/>
            <p:nvPr/>
          </p:nvSpPr>
          <p:spPr>
            <a:xfrm>
              <a:off x="3930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5" name="Google Shape;365;p26"/>
            <p:cNvSpPr/>
            <p:nvPr/>
          </p:nvSpPr>
          <p:spPr>
            <a:xfrm>
              <a:off x="4893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6" name="Google Shape;366;p26"/>
            <p:cNvSpPr/>
            <p:nvPr/>
          </p:nvSpPr>
          <p:spPr>
            <a:xfrm>
              <a:off x="5856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7" name="Google Shape;367;p26"/>
            <p:cNvSpPr/>
            <p:nvPr/>
          </p:nvSpPr>
          <p:spPr>
            <a:xfrm>
              <a:off x="5535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p26"/>
            <p:cNvSpPr/>
            <p:nvPr/>
          </p:nvSpPr>
          <p:spPr>
            <a:xfrm>
              <a:off x="5214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9" name="Google Shape;369;p26"/>
            <p:cNvSpPr/>
            <p:nvPr/>
          </p:nvSpPr>
          <p:spPr>
            <a:xfrm>
              <a:off x="6177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0" name="Google Shape;370;p26"/>
            <p:cNvSpPr/>
            <p:nvPr/>
          </p:nvSpPr>
          <p:spPr>
            <a:xfrm>
              <a:off x="7140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1" name="Google Shape;371;p26"/>
            <p:cNvSpPr/>
            <p:nvPr/>
          </p:nvSpPr>
          <p:spPr>
            <a:xfrm>
              <a:off x="6819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26"/>
            <p:cNvSpPr/>
            <p:nvPr/>
          </p:nvSpPr>
          <p:spPr>
            <a:xfrm>
              <a:off x="6498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3" name="Google Shape;373;p26"/>
            <p:cNvSpPr/>
            <p:nvPr/>
          </p:nvSpPr>
          <p:spPr>
            <a:xfrm>
              <a:off x="7461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4" name="Google Shape;374;p26"/>
            <p:cNvSpPr/>
            <p:nvPr/>
          </p:nvSpPr>
          <p:spPr>
            <a:xfrm>
              <a:off x="8103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5" name="Google Shape;375;p26"/>
            <p:cNvSpPr/>
            <p:nvPr/>
          </p:nvSpPr>
          <p:spPr>
            <a:xfrm>
              <a:off x="7782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6" name="Google Shape;376;p26"/>
            <p:cNvSpPr/>
            <p:nvPr/>
          </p:nvSpPr>
          <p:spPr>
            <a:xfrm>
              <a:off x="8424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7" name="Google Shape;377;p26"/>
            <p:cNvSpPr/>
            <p:nvPr/>
          </p:nvSpPr>
          <p:spPr>
            <a:xfrm>
              <a:off x="8745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8" name="Google Shape;378;p26"/>
            <p:cNvSpPr/>
            <p:nvPr/>
          </p:nvSpPr>
          <p:spPr>
            <a:xfrm>
              <a:off x="399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26"/>
            <p:cNvSpPr/>
            <p:nvPr/>
          </p:nvSpPr>
          <p:spPr>
            <a:xfrm>
              <a:off x="78000" y="2250287"/>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0" name="Google Shape;380;p26"/>
            <p:cNvSpPr/>
            <p:nvPr/>
          </p:nvSpPr>
          <p:spPr>
            <a:xfrm>
              <a:off x="1041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1" name="Google Shape;381;p26"/>
            <p:cNvSpPr/>
            <p:nvPr/>
          </p:nvSpPr>
          <p:spPr>
            <a:xfrm>
              <a:off x="2004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2" name="Google Shape;382;p26"/>
            <p:cNvSpPr/>
            <p:nvPr/>
          </p:nvSpPr>
          <p:spPr>
            <a:xfrm>
              <a:off x="1683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3" name="Google Shape;383;p26"/>
            <p:cNvSpPr/>
            <p:nvPr/>
          </p:nvSpPr>
          <p:spPr>
            <a:xfrm>
              <a:off x="1362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4" name="Google Shape;384;p26"/>
            <p:cNvSpPr/>
            <p:nvPr/>
          </p:nvSpPr>
          <p:spPr>
            <a:xfrm>
              <a:off x="2325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26"/>
            <p:cNvSpPr/>
            <p:nvPr/>
          </p:nvSpPr>
          <p:spPr>
            <a:xfrm>
              <a:off x="3288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6" name="Google Shape;386;p26"/>
            <p:cNvSpPr/>
            <p:nvPr/>
          </p:nvSpPr>
          <p:spPr>
            <a:xfrm>
              <a:off x="2967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7" name="Google Shape;387;p26"/>
            <p:cNvSpPr/>
            <p:nvPr/>
          </p:nvSpPr>
          <p:spPr>
            <a:xfrm>
              <a:off x="2646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8" name="Google Shape;388;p26"/>
            <p:cNvSpPr/>
            <p:nvPr/>
          </p:nvSpPr>
          <p:spPr>
            <a:xfrm>
              <a:off x="3609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9" name="Google Shape;389;p26"/>
            <p:cNvSpPr/>
            <p:nvPr/>
          </p:nvSpPr>
          <p:spPr>
            <a:xfrm>
              <a:off x="4572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0" name="Google Shape;390;p26"/>
            <p:cNvSpPr/>
            <p:nvPr/>
          </p:nvSpPr>
          <p:spPr>
            <a:xfrm>
              <a:off x="4251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26"/>
            <p:cNvSpPr/>
            <p:nvPr/>
          </p:nvSpPr>
          <p:spPr>
            <a:xfrm>
              <a:off x="3930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2" name="Google Shape;392;p26"/>
            <p:cNvSpPr/>
            <p:nvPr/>
          </p:nvSpPr>
          <p:spPr>
            <a:xfrm>
              <a:off x="4893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3" name="Google Shape;393;p26"/>
            <p:cNvSpPr/>
            <p:nvPr/>
          </p:nvSpPr>
          <p:spPr>
            <a:xfrm>
              <a:off x="5856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p26"/>
            <p:cNvSpPr/>
            <p:nvPr/>
          </p:nvSpPr>
          <p:spPr>
            <a:xfrm>
              <a:off x="5535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5" name="Google Shape;395;p26"/>
            <p:cNvSpPr/>
            <p:nvPr/>
          </p:nvSpPr>
          <p:spPr>
            <a:xfrm>
              <a:off x="5214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6" name="Google Shape;396;p26"/>
            <p:cNvSpPr/>
            <p:nvPr/>
          </p:nvSpPr>
          <p:spPr>
            <a:xfrm>
              <a:off x="6177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7" name="Google Shape;397;p26"/>
            <p:cNvSpPr/>
            <p:nvPr/>
          </p:nvSpPr>
          <p:spPr>
            <a:xfrm>
              <a:off x="7140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26"/>
            <p:cNvSpPr/>
            <p:nvPr/>
          </p:nvSpPr>
          <p:spPr>
            <a:xfrm>
              <a:off x="6819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9" name="Google Shape;399;p26"/>
            <p:cNvSpPr/>
            <p:nvPr/>
          </p:nvSpPr>
          <p:spPr>
            <a:xfrm>
              <a:off x="6498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0" name="Google Shape;400;p26"/>
            <p:cNvSpPr/>
            <p:nvPr/>
          </p:nvSpPr>
          <p:spPr>
            <a:xfrm>
              <a:off x="7461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p26"/>
            <p:cNvSpPr/>
            <p:nvPr/>
          </p:nvSpPr>
          <p:spPr>
            <a:xfrm>
              <a:off x="8103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2" name="Google Shape;402;p26"/>
            <p:cNvSpPr/>
            <p:nvPr/>
          </p:nvSpPr>
          <p:spPr>
            <a:xfrm>
              <a:off x="7782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3" name="Google Shape;403;p26"/>
            <p:cNvSpPr/>
            <p:nvPr/>
          </p:nvSpPr>
          <p:spPr>
            <a:xfrm>
              <a:off x="8424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4" name="Google Shape;404;p26"/>
            <p:cNvSpPr/>
            <p:nvPr/>
          </p:nvSpPr>
          <p:spPr>
            <a:xfrm>
              <a:off x="8745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26"/>
            <p:cNvSpPr/>
            <p:nvPr/>
          </p:nvSpPr>
          <p:spPr>
            <a:xfrm>
              <a:off x="399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6" name="Google Shape;406;p26"/>
            <p:cNvSpPr/>
            <p:nvPr/>
          </p:nvSpPr>
          <p:spPr>
            <a:xfrm>
              <a:off x="78000" y="25717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7" name="Google Shape;407;p26"/>
            <p:cNvSpPr/>
            <p:nvPr/>
          </p:nvSpPr>
          <p:spPr>
            <a:xfrm>
              <a:off x="1041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8" name="Google Shape;408;p26"/>
            <p:cNvSpPr/>
            <p:nvPr/>
          </p:nvSpPr>
          <p:spPr>
            <a:xfrm>
              <a:off x="2004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9" name="Google Shape;409;p26"/>
            <p:cNvSpPr/>
            <p:nvPr/>
          </p:nvSpPr>
          <p:spPr>
            <a:xfrm>
              <a:off x="1683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0" name="Google Shape;410;p26"/>
            <p:cNvSpPr/>
            <p:nvPr/>
          </p:nvSpPr>
          <p:spPr>
            <a:xfrm>
              <a:off x="1362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26"/>
            <p:cNvSpPr/>
            <p:nvPr/>
          </p:nvSpPr>
          <p:spPr>
            <a:xfrm>
              <a:off x="2325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2" name="Google Shape;412;p26"/>
            <p:cNvSpPr/>
            <p:nvPr/>
          </p:nvSpPr>
          <p:spPr>
            <a:xfrm>
              <a:off x="3288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3" name="Google Shape;413;p26"/>
            <p:cNvSpPr/>
            <p:nvPr/>
          </p:nvSpPr>
          <p:spPr>
            <a:xfrm>
              <a:off x="2967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4" name="Google Shape;414;p26"/>
            <p:cNvSpPr/>
            <p:nvPr/>
          </p:nvSpPr>
          <p:spPr>
            <a:xfrm>
              <a:off x="2646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5" name="Google Shape;415;p26"/>
            <p:cNvSpPr/>
            <p:nvPr/>
          </p:nvSpPr>
          <p:spPr>
            <a:xfrm>
              <a:off x="3609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6" name="Google Shape;416;p26"/>
            <p:cNvSpPr/>
            <p:nvPr/>
          </p:nvSpPr>
          <p:spPr>
            <a:xfrm>
              <a:off x="4572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26"/>
            <p:cNvSpPr/>
            <p:nvPr/>
          </p:nvSpPr>
          <p:spPr>
            <a:xfrm>
              <a:off x="4251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8" name="Google Shape;418;p26"/>
            <p:cNvSpPr/>
            <p:nvPr/>
          </p:nvSpPr>
          <p:spPr>
            <a:xfrm>
              <a:off x="3930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9" name="Google Shape;419;p26"/>
            <p:cNvSpPr/>
            <p:nvPr/>
          </p:nvSpPr>
          <p:spPr>
            <a:xfrm>
              <a:off x="4893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0" name="Google Shape;420;p26"/>
            <p:cNvSpPr/>
            <p:nvPr/>
          </p:nvSpPr>
          <p:spPr>
            <a:xfrm>
              <a:off x="5856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1" name="Google Shape;421;p26"/>
            <p:cNvSpPr/>
            <p:nvPr/>
          </p:nvSpPr>
          <p:spPr>
            <a:xfrm>
              <a:off x="5535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2" name="Google Shape;422;p26"/>
            <p:cNvSpPr/>
            <p:nvPr/>
          </p:nvSpPr>
          <p:spPr>
            <a:xfrm>
              <a:off x="5214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26"/>
            <p:cNvSpPr/>
            <p:nvPr/>
          </p:nvSpPr>
          <p:spPr>
            <a:xfrm>
              <a:off x="6177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4" name="Google Shape;424;p26"/>
            <p:cNvSpPr/>
            <p:nvPr/>
          </p:nvSpPr>
          <p:spPr>
            <a:xfrm>
              <a:off x="7140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5" name="Google Shape;425;p26"/>
            <p:cNvSpPr/>
            <p:nvPr/>
          </p:nvSpPr>
          <p:spPr>
            <a:xfrm>
              <a:off x="6819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p26"/>
            <p:cNvSpPr/>
            <p:nvPr/>
          </p:nvSpPr>
          <p:spPr>
            <a:xfrm>
              <a:off x="6498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7" name="Google Shape;427;p26"/>
            <p:cNvSpPr/>
            <p:nvPr/>
          </p:nvSpPr>
          <p:spPr>
            <a:xfrm>
              <a:off x="7461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8" name="Google Shape;428;p26"/>
            <p:cNvSpPr/>
            <p:nvPr/>
          </p:nvSpPr>
          <p:spPr>
            <a:xfrm>
              <a:off x="8103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9" name="Google Shape;429;p26"/>
            <p:cNvSpPr/>
            <p:nvPr/>
          </p:nvSpPr>
          <p:spPr>
            <a:xfrm>
              <a:off x="7782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26"/>
            <p:cNvSpPr/>
            <p:nvPr/>
          </p:nvSpPr>
          <p:spPr>
            <a:xfrm>
              <a:off x="8424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1" name="Google Shape;431;p26"/>
            <p:cNvSpPr/>
            <p:nvPr/>
          </p:nvSpPr>
          <p:spPr>
            <a:xfrm>
              <a:off x="8745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2" name="Google Shape;432;p26"/>
            <p:cNvSpPr/>
            <p:nvPr/>
          </p:nvSpPr>
          <p:spPr>
            <a:xfrm>
              <a:off x="399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3" name="Google Shape;433;p26"/>
            <p:cNvSpPr/>
            <p:nvPr/>
          </p:nvSpPr>
          <p:spPr>
            <a:xfrm>
              <a:off x="78000" y="28932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4" name="Google Shape;434;p26"/>
            <p:cNvSpPr/>
            <p:nvPr/>
          </p:nvSpPr>
          <p:spPr>
            <a:xfrm>
              <a:off x="1041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5" name="Google Shape;435;p26"/>
            <p:cNvSpPr/>
            <p:nvPr/>
          </p:nvSpPr>
          <p:spPr>
            <a:xfrm>
              <a:off x="2004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26"/>
            <p:cNvSpPr/>
            <p:nvPr/>
          </p:nvSpPr>
          <p:spPr>
            <a:xfrm>
              <a:off x="1683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26"/>
            <p:cNvSpPr/>
            <p:nvPr/>
          </p:nvSpPr>
          <p:spPr>
            <a:xfrm>
              <a:off x="1362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8" name="Google Shape;438;p26"/>
            <p:cNvSpPr/>
            <p:nvPr/>
          </p:nvSpPr>
          <p:spPr>
            <a:xfrm>
              <a:off x="2325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26"/>
            <p:cNvSpPr/>
            <p:nvPr/>
          </p:nvSpPr>
          <p:spPr>
            <a:xfrm>
              <a:off x="3288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26"/>
            <p:cNvSpPr/>
            <p:nvPr/>
          </p:nvSpPr>
          <p:spPr>
            <a:xfrm>
              <a:off x="2967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1" name="Google Shape;441;p26"/>
            <p:cNvSpPr/>
            <p:nvPr/>
          </p:nvSpPr>
          <p:spPr>
            <a:xfrm>
              <a:off x="2646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2" name="Google Shape;442;p26"/>
            <p:cNvSpPr/>
            <p:nvPr/>
          </p:nvSpPr>
          <p:spPr>
            <a:xfrm>
              <a:off x="3609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3" name="Google Shape;443;p26"/>
            <p:cNvSpPr/>
            <p:nvPr/>
          </p:nvSpPr>
          <p:spPr>
            <a:xfrm>
              <a:off x="4572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4" name="Google Shape;444;p26"/>
            <p:cNvSpPr/>
            <p:nvPr/>
          </p:nvSpPr>
          <p:spPr>
            <a:xfrm>
              <a:off x="4251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5" name="Google Shape;445;p26"/>
            <p:cNvSpPr/>
            <p:nvPr/>
          </p:nvSpPr>
          <p:spPr>
            <a:xfrm>
              <a:off x="3930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6" name="Google Shape;446;p26"/>
            <p:cNvSpPr/>
            <p:nvPr/>
          </p:nvSpPr>
          <p:spPr>
            <a:xfrm>
              <a:off x="4893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7" name="Google Shape;447;p26"/>
            <p:cNvSpPr/>
            <p:nvPr/>
          </p:nvSpPr>
          <p:spPr>
            <a:xfrm>
              <a:off x="5856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8" name="Google Shape;448;p26"/>
            <p:cNvSpPr/>
            <p:nvPr/>
          </p:nvSpPr>
          <p:spPr>
            <a:xfrm>
              <a:off x="5535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49" name="Google Shape;449;p26"/>
            <p:cNvSpPr/>
            <p:nvPr/>
          </p:nvSpPr>
          <p:spPr>
            <a:xfrm>
              <a:off x="5214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p26"/>
            <p:cNvSpPr/>
            <p:nvPr/>
          </p:nvSpPr>
          <p:spPr>
            <a:xfrm>
              <a:off x="6177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1" name="Google Shape;451;p26"/>
            <p:cNvSpPr/>
            <p:nvPr/>
          </p:nvSpPr>
          <p:spPr>
            <a:xfrm>
              <a:off x="7140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2" name="Google Shape;452;p26"/>
            <p:cNvSpPr/>
            <p:nvPr/>
          </p:nvSpPr>
          <p:spPr>
            <a:xfrm>
              <a:off x="6819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3" name="Google Shape;453;p26"/>
            <p:cNvSpPr/>
            <p:nvPr/>
          </p:nvSpPr>
          <p:spPr>
            <a:xfrm>
              <a:off x="6498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4" name="Google Shape;454;p26"/>
            <p:cNvSpPr/>
            <p:nvPr/>
          </p:nvSpPr>
          <p:spPr>
            <a:xfrm>
              <a:off x="7461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5" name="Google Shape;455;p26"/>
            <p:cNvSpPr/>
            <p:nvPr/>
          </p:nvSpPr>
          <p:spPr>
            <a:xfrm>
              <a:off x="8103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6" name="Google Shape;456;p26"/>
            <p:cNvSpPr/>
            <p:nvPr/>
          </p:nvSpPr>
          <p:spPr>
            <a:xfrm>
              <a:off x="7782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p26"/>
            <p:cNvSpPr/>
            <p:nvPr/>
          </p:nvSpPr>
          <p:spPr>
            <a:xfrm>
              <a:off x="8424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8" name="Google Shape;458;p26"/>
            <p:cNvSpPr/>
            <p:nvPr/>
          </p:nvSpPr>
          <p:spPr>
            <a:xfrm>
              <a:off x="8745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9" name="Google Shape;459;p26"/>
            <p:cNvSpPr/>
            <p:nvPr/>
          </p:nvSpPr>
          <p:spPr>
            <a:xfrm>
              <a:off x="399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0" name="Google Shape;460;p26"/>
            <p:cNvSpPr/>
            <p:nvPr/>
          </p:nvSpPr>
          <p:spPr>
            <a:xfrm>
              <a:off x="78000" y="32146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26"/>
            <p:cNvSpPr/>
            <p:nvPr/>
          </p:nvSpPr>
          <p:spPr>
            <a:xfrm>
              <a:off x="1041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2" name="Google Shape;462;p26"/>
            <p:cNvSpPr/>
            <p:nvPr/>
          </p:nvSpPr>
          <p:spPr>
            <a:xfrm>
              <a:off x="2004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3" name="Google Shape;463;p26"/>
            <p:cNvSpPr/>
            <p:nvPr/>
          </p:nvSpPr>
          <p:spPr>
            <a:xfrm>
              <a:off x="1683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p26"/>
            <p:cNvSpPr/>
            <p:nvPr/>
          </p:nvSpPr>
          <p:spPr>
            <a:xfrm>
              <a:off x="1362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5" name="Google Shape;465;p26"/>
            <p:cNvSpPr/>
            <p:nvPr/>
          </p:nvSpPr>
          <p:spPr>
            <a:xfrm>
              <a:off x="2325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6" name="Google Shape;466;p26"/>
            <p:cNvSpPr/>
            <p:nvPr/>
          </p:nvSpPr>
          <p:spPr>
            <a:xfrm>
              <a:off x="3288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7" name="Google Shape;467;p26"/>
            <p:cNvSpPr/>
            <p:nvPr/>
          </p:nvSpPr>
          <p:spPr>
            <a:xfrm>
              <a:off x="2967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26"/>
            <p:cNvSpPr/>
            <p:nvPr/>
          </p:nvSpPr>
          <p:spPr>
            <a:xfrm>
              <a:off x="2646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69" name="Google Shape;469;p26"/>
            <p:cNvSpPr/>
            <p:nvPr/>
          </p:nvSpPr>
          <p:spPr>
            <a:xfrm>
              <a:off x="3609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26"/>
            <p:cNvSpPr/>
            <p:nvPr/>
          </p:nvSpPr>
          <p:spPr>
            <a:xfrm>
              <a:off x="4572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1" name="Google Shape;471;p26"/>
            <p:cNvSpPr/>
            <p:nvPr/>
          </p:nvSpPr>
          <p:spPr>
            <a:xfrm>
              <a:off x="4251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2" name="Google Shape;472;p26"/>
            <p:cNvSpPr/>
            <p:nvPr/>
          </p:nvSpPr>
          <p:spPr>
            <a:xfrm>
              <a:off x="3930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3" name="Google Shape;473;p26"/>
            <p:cNvSpPr/>
            <p:nvPr/>
          </p:nvSpPr>
          <p:spPr>
            <a:xfrm>
              <a:off x="4893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4" name="Google Shape;474;p26"/>
            <p:cNvSpPr/>
            <p:nvPr/>
          </p:nvSpPr>
          <p:spPr>
            <a:xfrm>
              <a:off x="5856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p26"/>
            <p:cNvSpPr/>
            <p:nvPr/>
          </p:nvSpPr>
          <p:spPr>
            <a:xfrm>
              <a:off x="5535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6" name="Google Shape;476;p26"/>
            <p:cNvSpPr/>
            <p:nvPr/>
          </p:nvSpPr>
          <p:spPr>
            <a:xfrm>
              <a:off x="5214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7" name="Google Shape;477;p26"/>
            <p:cNvSpPr/>
            <p:nvPr/>
          </p:nvSpPr>
          <p:spPr>
            <a:xfrm>
              <a:off x="6177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8" name="Google Shape;478;p26"/>
            <p:cNvSpPr/>
            <p:nvPr/>
          </p:nvSpPr>
          <p:spPr>
            <a:xfrm>
              <a:off x="7140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26"/>
            <p:cNvSpPr/>
            <p:nvPr/>
          </p:nvSpPr>
          <p:spPr>
            <a:xfrm>
              <a:off x="6819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0" name="Google Shape;480;p26"/>
            <p:cNvSpPr/>
            <p:nvPr/>
          </p:nvSpPr>
          <p:spPr>
            <a:xfrm>
              <a:off x="6498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1" name="Google Shape;481;p26"/>
            <p:cNvSpPr/>
            <p:nvPr/>
          </p:nvSpPr>
          <p:spPr>
            <a:xfrm>
              <a:off x="7461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p26"/>
            <p:cNvSpPr/>
            <p:nvPr/>
          </p:nvSpPr>
          <p:spPr>
            <a:xfrm>
              <a:off x="8103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3" name="Google Shape;483;p26"/>
            <p:cNvSpPr/>
            <p:nvPr/>
          </p:nvSpPr>
          <p:spPr>
            <a:xfrm>
              <a:off x="7782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4" name="Google Shape;484;p26"/>
            <p:cNvSpPr/>
            <p:nvPr/>
          </p:nvSpPr>
          <p:spPr>
            <a:xfrm>
              <a:off x="8424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5" name="Google Shape;485;p26"/>
            <p:cNvSpPr/>
            <p:nvPr/>
          </p:nvSpPr>
          <p:spPr>
            <a:xfrm>
              <a:off x="8745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26"/>
            <p:cNvSpPr/>
            <p:nvPr/>
          </p:nvSpPr>
          <p:spPr>
            <a:xfrm>
              <a:off x="399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7" name="Google Shape;487;p26"/>
            <p:cNvSpPr/>
            <p:nvPr/>
          </p:nvSpPr>
          <p:spPr>
            <a:xfrm>
              <a:off x="78000" y="35361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8" name="Google Shape;488;p26"/>
            <p:cNvSpPr/>
            <p:nvPr/>
          </p:nvSpPr>
          <p:spPr>
            <a:xfrm>
              <a:off x="1041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9" name="Google Shape;489;p26"/>
            <p:cNvSpPr/>
            <p:nvPr/>
          </p:nvSpPr>
          <p:spPr>
            <a:xfrm>
              <a:off x="2004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p26"/>
            <p:cNvSpPr/>
            <p:nvPr/>
          </p:nvSpPr>
          <p:spPr>
            <a:xfrm>
              <a:off x="1683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1" name="Google Shape;491;p26"/>
            <p:cNvSpPr/>
            <p:nvPr/>
          </p:nvSpPr>
          <p:spPr>
            <a:xfrm>
              <a:off x="1362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2" name="Google Shape;492;p26"/>
            <p:cNvSpPr/>
            <p:nvPr/>
          </p:nvSpPr>
          <p:spPr>
            <a:xfrm>
              <a:off x="2325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3" name="Google Shape;493;p26"/>
            <p:cNvSpPr/>
            <p:nvPr/>
          </p:nvSpPr>
          <p:spPr>
            <a:xfrm>
              <a:off x="3288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26"/>
            <p:cNvSpPr/>
            <p:nvPr/>
          </p:nvSpPr>
          <p:spPr>
            <a:xfrm>
              <a:off x="2967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5" name="Google Shape;495;p26"/>
            <p:cNvSpPr/>
            <p:nvPr/>
          </p:nvSpPr>
          <p:spPr>
            <a:xfrm>
              <a:off x="2646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6" name="Google Shape;496;p26"/>
            <p:cNvSpPr/>
            <p:nvPr/>
          </p:nvSpPr>
          <p:spPr>
            <a:xfrm>
              <a:off x="3609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7" name="Google Shape;497;p26"/>
            <p:cNvSpPr/>
            <p:nvPr/>
          </p:nvSpPr>
          <p:spPr>
            <a:xfrm>
              <a:off x="4572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8" name="Google Shape;498;p26"/>
            <p:cNvSpPr/>
            <p:nvPr/>
          </p:nvSpPr>
          <p:spPr>
            <a:xfrm>
              <a:off x="4251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9" name="Google Shape;499;p26"/>
            <p:cNvSpPr/>
            <p:nvPr/>
          </p:nvSpPr>
          <p:spPr>
            <a:xfrm>
              <a:off x="3930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0" name="Google Shape;500;p26"/>
            <p:cNvSpPr/>
            <p:nvPr/>
          </p:nvSpPr>
          <p:spPr>
            <a:xfrm>
              <a:off x="4893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1" name="Google Shape;501;p26"/>
            <p:cNvSpPr/>
            <p:nvPr/>
          </p:nvSpPr>
          <p:spPr>
            <a:xfrm>
              <a:off x="5856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2" name="Google Shape;502;p26"/>
            <p:cNvSpPr/>
            <p:nvPr/>
          </p:nvSpPr>
          <p:spPr>
            <a:xfrm>
              <a:off x="5535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3" name="Google Shape;503;p26"/>
            <p:cNvSpPr/>
            <p:nvPr/>
          </p:nvSpPr>
          <p:spPr>
            <a:xfrm>
              <a:off x="5214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4" name="Google Shape;504;p26"/>
            <p:cNvSpPr/>
            <p:nvPr/>
          </p:nvSpPr>
          <p:spPr>
            <a:xfrm>
              <a:off x="6177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5" name="Google Shape;505;p26"/>
            <p:cNvSpPr/>
            <p:nvPr/>
          </p:nvSpPr>
          <p:spPr>
            <a:xfrm>
              <a:off x="7140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p26"/>
            <p:cNvSpPr/>
            <p:nvPr/>
          </p:nvSpPr>
          <p:spPr>
            <a:xfrm>
              <a:off x="6819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7" name="Google Shape;507;p26"/>
            <p:cNvSpPr/>
            <p:nvPr/>
          </p:nvSpPr>
          <p:spPr>
            <a:xfrm>
              <a:off x="6498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8" name="Google Shape;508;p26"/>
            <p:cNvSpPr/>
            <p:nvPr/>
          </p:nvSpPr>
          <p:spPr>
            <a:xfrm>
              <a:off x="7461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9" name="Google Shape;509;p26"/>
            <p:cNvSpPr/>
            <p:nvPr/>
          </p:nvSpPr>
          <p:spPr>
            <a:xfrm>
              <a:off x="8103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26"/>
            <p:cNvSpPr/>
            <p:nvPr/>
          </p:nvSpPr>
          <p:spPr>
            <a:xfrm>
              <a:off x="7782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1" name="Google Shape;511;p26"/>
            <p:cNvSpPr/>
            <p:nvPr/>
          </p:nvSpPr>
          <p:spPr>
            <a:xfrm>
              <a:off x="8424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2" name="Google Shape;512;p26"/>
            <p:cNvSpPr/>
            <p:nvPr/>
          </p:nvSpPr>
          <p:spPr>
            <a:xfrm>
              <a:off x="8745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3" name="Google Shape;513;p26"/>
            <p:cNvSpPr/>
            <p:nvPr/>
          </p:nvSpPr>
          <p:spPr>
            <a:xfrm>
              <a:off x="399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4" name="Google Shape;514;p26"/>
            <p:cNvSpPr/>
            <p:nvPr/>
          </p:nvSpPr>
          <p:spPr>
            <a:xfrm>
              <a:off x="78000" y="3857612"/>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5" name="Google Shape;515;p26"/>
            <p:cNvSpPr/>
            <p:nvPr/>
          </p:nvSpPr>
          <p:spPr>
            <a:xfrm>
              <a:off x="1041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6" name="Google Shape;516;p26"/>
            <p:cNvSpPr/>
            <p:nvPr/>
          </p:nvSpPr>
          <p:spPr>
            <a:xfrm>
              <a:off x="2004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7" name="Google Shape;517;p26"/>
            <p:cNvSpPr/>
            <p:nvPr/>
          </p:nvSpPr>
          <p:spPr>
            <a:xfrm>
              <a:off x="1683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8" name="Google Shape;518;p26"/>
            <p:cNvSpPr/>
            <p:nvPr/>
          </p:nvSpPr>
          <p:spPr>
            <a:xfrm>
              <a:off x="1362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9" name="Google Shape;519;p26"/>
            <p:cNvSpPr/>
            <p:nvPr/>
          </p:nvSpPr>
          <p:spPr>
            <a:xfrm>
              <a:off x="2325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0" name="Google Shape;520;p26"/>
            <p:cNvSpPr/>
            <p:nvPr/>
          </p:nvSpPr>
          <p:spPr>
            <a:xfrm>
              <a:off x="3288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1" name="Google Shape;521;p26"/>
            <p:cNvSpPr/>
            <p:nvPr/>
          </p:nvSpPr>
          <p:spPr>
            <a:xfrm>
              <a:off x="2967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2" name="Google Shape;522;p26"/>
            <p:cNvSpPr/>
            <p:nvPr/>
          </p:nvSpPr>
          <p:spPr>
            <a:xfrm>
              <a:off x="2646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3" name="Google Shape;523;p26"/>
            <p:cNvSpPr/>
            <p:nvPr/>
          </p:nvSpPr>
          <p:spPr>
            <a:xfrm>
              <a:off x="3609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4" name="Google Shape;524;p26"/>
            <p:cNvSpPr/>
            <p:nvPr/>
          </p:nvSpPr>
          <p:spPr>
            <a:xfrm>
              <a:off x="4572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5" name="Google Shape;525;p26"/>
            <p:cNvSpPr/>
            <p:nvPr/>
          </p:nvSpPr>
          <p:spPr>
            <a:xfrm>
              <a:off x="4251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6" name="Google Shape;526;p26"/>
            <p:cNvSpPr/>
            <p:nvPr/>
          </p:nvSpPr>
          <p:spPr>
            <a:xfrm>
              <a:off x="3930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7" name="Google Shape;527;p26"/>
            <p:cNvSpPr/>
            <p:nvPr/>
          </p:nvSpPr>
          <p:spPr>
            <a:xfrm>
              <a:off x="4893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8" name="Google Shape;528;p26"/>
            <p:cNvSpPr/>
            <p:nvPr/>
          </p:nvSpPr>
          <p:spPr>
            <a:xfrm>
              <a:off x="5856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29" name="Google Shape;529;p26"/>
            <p:cNvSpPr/>
            <p:nvPr/>
          </p:nvSpPr>
          <p:spPr>
            <a:xfrm>
              <a:off x="5535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0" name="Google Shape;530;p26"/>
            <p:cNvSpPr/>
            <p:nvPr/>
          </p:nvSpPr>
          <p:spPr>
            <a:xfrm>
              <a:off x="5214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1" name="Google Shape;531;p26"/>
            <p:cNvSpPr/>
            <p:nvPr/>
          </p:nvSpPr>
          <p:spPr>
            <a:xfrm>
              <a:off x="6177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2" name="Google Shape;532;p26"/>
            <p:cNvSpPr/>
            <p:nvPr/>
          </p:nvSpPr>
          <p:spPr>
            <a:xfrm>
              <a:off x="7140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3" name="Google Shape;533;p26"/>
            <p:cNvSpPr/>
            <p:nvPr/>
          </p:nvSpPr>
          <p:spPr>
            <a:xfrm>
              <a:off x="6819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4" name="Google Shape;534;p26"/>
            <p:cNvSpPr/>
            <p:nvPr/>
          </p:nvSpPr>
          <p:spPr>
            <a:xfrm>
              <a:off x="6498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5" name="Google Shape;535;p26"/>
            <p:cNvSpPr/>
            <p:nvPr/>
          </p:nvSpPr>
          <p:spPr>
            <a:xfrm>
              <a:off x="7461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6" name="Google Shape;536;p26"/>
            <p:cNvSpPr/>
            <p:nvPr/>
          </p:nvSpPr>
          <p:spPr>
            <a:xfrm>
              <a:off x="8103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7" name="Google Shape;537;p26"/>
            <p:cNvSpPr/>
            <p:nvPr/>
          </p:nvSpPr>
          <p:spPr>
            <a:xfrm>
              <a:off x="7782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8" name="Google Shape;538;p26"/>
            <p:cNvSpPr/>
            <p:nvPr/>
          </p:nvSpPr>
          <p:spPr>
            <a:xfrm>
              <a:off x="8424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9" name="Google Shape;539;p26"/>
            <p:cNvSpPr/>
            <p:nvPr/>
          </p:nvSpPr>
          <p:spPr>
            <a:xfrm>
              <a:off x="8745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0" name="Google Shape;540;p26"/>
            <p:cNvSpPr/>
            <p:nvPr/>
          </p:nvSpPr>
          <p:spPr>
            <a:xfrm>
              <a:off x="399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1" name="Google Shape;541;p26"/>
            <p:cNvSpPr/>
            <p:nvPr/>
          </p:nvSpPr>
          <p:spPr>
            <a:xfrm>
              <a:off x="78000" y="417909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2" name="Google Shape;542;p26"/>
            <p:cNvSpPr/>
            <p:nvPr/>
          </p:nvSpPr>
          <p:spPr>
            <a:xfrm>
              <a:off x="1041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3" name="Google Shape;543;p26"/>
            <p:cNvSpPr/>
            <p:nvPr/>
          </p:nvSpPr>
          <p:spPr>
            <a:xfrm>
              <a:off x="2004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4" name="Google Shape;544;p26"/>
            <p:cNvSpPr/>
            <p:nvPr/>
          </p:nvSpPr>
          <p:spPr>
            <a:xfrm>
              <a:off x="1683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5" name="Google Shape;545;p26"/>
            <p:cNvSpPr/>
            <p:nvPr/>
          </p:nvSpPr>
          <p:spPr>
            <a:xfrm>
              <a:off x="1362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6" name="Google Shape;546;p26"/>
            <p:cNvSpPr/>
            <p:nvPr/>
          </p:nvSpPr>
          <p:spPr>
            <a:xfrm>
              <a:off x="2325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7" name="Google Shape;547;p26"/>
            <p:cNvSpPr/>
            <p:nvPr/>
          </p:nvSpPr>
          <p:spPr>
            <a:xfrm>
              <a:off x="3288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8" name="Google Shape;548;p26"/>
            <p:cNvSpPr/>
            <p:nvPr/>
          </p:nvSpPr>
          <p:spPr>
            <a:xfrm>
              <a:off x="2967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49" name="Google Shape;549;p26"/>
            <p:cNvSpPr/>
            <p:nvPr/>
          </p:nvSpPr>
          <p:spPr>
            <a:xfrm>
              <a:off x="2646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0" name="Google Shape;550;p26"/>
            <p:cNvSpPr/>
            <p:nvPr/>
          </p:nvSpPr>
          <p:spPr>
            <a:xfrm>
              <a:off x="3609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1" name="Google Shape;551;p26"/>
            <p:cNvSpPr/>
            <p:nvPr/>
          </p:nvSpPr>
          <p:spPr>
            <a:xfrm>
              <a:off x="4572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2" name="Google Shape;552;p26"/>
            <p:cNvSpPr/>
            <p:nvPr/>
          </p:nvSpPr>
          <p:spPr>
            <a:xfrm>
              <a:off x="4251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3" name="Google Shape;553;p26"/>
            <p:cNvSpPr/>
            <p:nvPr/>
          </p:nvSpPr>
          <p:spPr>
            <a:xfrm>
              <a:off x="3930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4" name="Google Shape;554;p26"/>
            <p:cNvSpPr/>
            <p:nvPr/>
          </p:nvSpPr>
          <p:spPr>
            <a:xfrm>
              <a:off x="4893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5" name="Google Shape;555;p26"/>
            <p:cNvSpPr/>
            <p:nvPr/>
          </p:nvSpPr>
          <p:spPr>
            <a:xfrm>
              <a:off x="5856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6" name="Google Shape;556;p26"/>
            <p:cNvSpPr/>
            <p:nvPr/>
          </p:nvSpPr>
          <p:spPr>
            <a:xfrm>
              <a:off x="5535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7" name="Google Shape;557;p26"/>
            <p:cNvSpPr/>
            <p:nvPr/>
          </p:nvSpPr>
          <p:spPr>
            <a:xfrm>
              <a:off x="5214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8" name="Google Shape;558;p26"/>
            <p:cNvSpPr/>
            <p:nvPr/>
          </p:nvSpPr>
          <p:spPr>
            <a:xfrm>
              <a:off x="6177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59" name="Google Shape;559;p26"/>
            <p:cNvSpPr/>
            <p:nvPr/>
          </p:nvSpPr>
          <p:spPr>
            <a:xfrm>
              <a:off x="7140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0" name="Google Shape;560;p26"/>
            <p:cNvSpPr/>
            <p:nvPr/>
          </p:nvSpPr>
          <p:spPr>
            <a:xfrm>
              <a:off x="6819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1" name="Google Shape;561;p26"/>
            <p:cNvSpPr/>
            <p:nvPr/>
          </p:nvSpPr>
          <p:spPr>
            <a:xfrm>
              <a:off x="6498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2" name="Google Shape;562;p26"/>
            <p:cNvSpPr/>
            <p:nvPr/>
          </p:nvSpPr>
          <p:spPr>
            <a:xfrm>
              <a:off x="7461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3" name="Google Shape;563;p26"/>
            <p:cNvSpPr/>
            <p:nvPr/>
          </p:nvSpPr>
          <p:spPr>
            <a:xfrm>
              <a:off x="8103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4" name="Google Shape;564;p26"/>
            <p:cNvSpPr/>
            <p:nvPr/>
          </p:nvSpPr>
          <p:spPr>
            <a:xfrm>
              <a:off x="7782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5" name="Google Shape;565;p26"/>
            <p:cNvSpPr/>
            <p:nvPr/>
          </p:nvSpPr>
          <p:spPr>
            <a:xfrm>
              <a:off x="8424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6" name="Google Shape;566;p26"/>
            <p:cNvSpPr/>
            <p:nvPr/>
          </p:nvSpPr>
          <p:spPr>
            <a:xfrm>
              <a:off x="8745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7" name="Google Shape;567;p26"/>
            <p:cNvSpPr/>
            <p:nvPr/>
          </p:nvSpPr>
          <p:spPr>
            <a:xfrm>
              <a:off x="399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8" name="Google Shape;568;p26"/>
            <p:cNvSpPr/>
            <p:nvPr/>
          </p:nvSpPr>
          <p:spPr>
            <a:xfrm>
              <a:off x="78000" y="45005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69" name="Google Shape;569;p26"/>
            <p:cNvSpPr/>
            <p:nvPr/>
          </p:nvSpPr>
          <p:spPr>
            <a:xfrm>
              <a:off x="1041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0" name="Google Shape;570;p26"/>
            <p:cNvSpPr/>
            <p:nvPr/>
          </p:nvSpPr>
          <p:spPr>
            <a:xfrm>
              <a:off x="2004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1" name="Google Shape;571;p26"/>
            <p:cNvSpPr/>
            <p:nvPr/>
          </p:nvSpPr>
          <p:spPr>
            <a:xfrm>
              <a:off x="1683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2" name="Google Shape;572;p26"/>
            <p:cNvSpPr/>
            <p:nvPr/>
          </p:nvSpPr>
          <p:spPr>
            <a:xfrm>
              <a:off x="1362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3" name="Google Shape;573;p26"/>
            <p:cNvSpPr/>
            <p:nvPr/>
          </p:nvSpPr>
          <p:spPr>
            <a:xfrm>
              <a:off x="2325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4" name="Google Shape;574;p26"/>
            <p:cNvSpPr/>
            <p:nvPr/>
          </p:nvSpPr>
          <p:spPr>
            <a:xfrm>
              <a:off x="3288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5" name="Google Shape;575;p26"/>
            <p:cNvSpPr/>
            <p:nvPr/>
          </p:nvSpPr>
          <p:spPr>
            <a:xfrm>
              <a:off x="2967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6" name="Google Shape;576;p26"/>
            <p:cNvSpPr/>
            <p:nvPr/>
          </p:nvSpPr>
          <p:spPr>
            <a:xfrm>
              <a:off x="2646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7" name="Google Shape;577;p26"/>
            <p:cNvSpPr/>
            <p:nvPr/>
          </p:nvSpPr>
          <p:spPr>
            <a:xfrm>
              <a:off x="3609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8" name="Google Shape;578;p26"/>
            <p:cNvSpPr/>
            <p:nvPr/>
          </p:nvSpPr>
          <p:spPr>
            <a:xfrm>
              <a:off x="4572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79" name="Google Shape;579;p26"/>
            <p:cNvSpPr/>
            <p:nvPr/>
          </p:nvSpPr>
          <p:spPr>
            <a:xfrm>
              <a:off x="4251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0" name="Google Shape;580;p26"/>
            <p:cNvSpPr/>
            <p:nvPr/>
          </p:nvSpPr>
          <p:spPr>
            <a:xfrm>
              <a:off x="3930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1" name="Google Shape;581;p26"/>
            <p:cNvSpPr/>
            <p:nvPr/>
          </p:nvSpPr>
          <p:spPr>
            <a:xfrm>
              <a:off x="4893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2" name="Google Shape;582;p26"/>
            <p:cNvSpPr/>
            <p:nvPr/>
          </p:nvSpPr>
          <p:spPr>
            <a:xfrm>
              <a:off x="5856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3" name="Google Shape;583;p26"/>
            <p:cNvSpPr/>
            <p:nvPr/>
          </p:nvSpPr>
          <p:spPr>
            <a:xfrm>
              <a:off x="5535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4" name="Google Shape;584;p26"/>
            <p:cNvSpPr/>
            <p:nvPr/>
          </p:nvSpPr>
          <p:spPr>
            <a:xfrm>
              <a:off x="5214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5" name="Google Shape;585;p26"/>
            <p:cNvSpPr/>
            <p:nvPr/>
          </p:nvSpPr>
          <p:spPr>
            <a:xfrm>
              <a:off x="6177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6" name="Google Shape;586;p26"/>
            <p:cNvSpPr/>
            <p:nvPr/>
          </p:nvSpPr>
          <p:spPr>
            <a:xfrm>
              <a:off x="7140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7" name="Google Shape;587;p26"/>
            <p:cNvSpPr/>
            <p:nvPr/>
          </p:nvSpPr>
          <p:spPr>
            <a:xfrm>
              <a:off x="6819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8" name="Google Shape;588;p26"/>
            <p:cNvSpPr/>
            <p:nvPr/>
          </p:nvSpPr>
          <p:spPr>
            <a:xfrm>
              <a:off x="6498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89" name="Google Shape;589;p26"/>
            <p:cNvSpPr/>
            <p:nvPr/>
          </p:nvSpPr>
          <p:spPr>
            <a:xfrm>
              <a:off x="7461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0" name="Google Shape;590;p26"/>
            <p:cNvSpPr/>
            <p:nvPr/>
          </p:nvSpPr>
          <p:spPr>
            <a:xfrm>
              <a:off x="8103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1" name="Google Shape;591;p26"/>
            <p:cNvSpPr/>
            <p:nvPr/>
          </p:nvSpPr>
          <p:spPr>
            <a:xfrm>
              <a:off x="7782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2" name="Google Shape;592;p26"/>
            <p:cNvSpPr/>
            <p:nvPr/>
          </p:nvSpPr>
          <p:spPr>
            <a:xfrm>
              <a:off x="8424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3" name="Google Shape;593;p26"/>
            <p:cNvSpPr/>
            <p:nvPr/>
          </p:nvSpPr>
          <p:spPr>
            <a:xfrm>
              <a:off x="8745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4" name="Google Shape;594;p26"/>
            <p:cNvSpPr/>
            <p:nvPr/>
          </p:nvSpPr>
          <p:spPr>
            <a:xfrm>
              <a:off x="399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5" name="Google Shape;595;p26"/>
            <p:cNvSpPr/>
            <p:nvPr/>
          </p:nvSpPr>
          <p:spPr>
            <a:xfrm>
              <a:off x="78000" y="48220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6" name="Google Shape;596;p26"/>
            <p:cNvSpPr/>
            <p:nvPr/>
          </p:nvSpPr>
          <p:spPr>
            <a:xfrm>
              <a:off x="1041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7" name="Google Shape;597;p26"/>
            <p:cNvSpPr/>
            <p:nvPr/>
          </p:nvSpPr>
          <p:spPr>
            <a:xfrm>
              <a:off x="2004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8" name="Google Shape;598;p26"/>
            <p:cNvSpPr/>
            <p:nvPr/>
          </p:nvSpPr>
          <p:spPr>
            <a:xfrm>
              <a:off x="1683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99" name="Google Shape;599;p26"/>
            <p:cNvSpPr/>
            <p:nvPr/>
          </p:nvSpPr>
          <p:spPr>
            <a:xfrm>
              <a:off x="1362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0" name="Google Shape;600;p26"/>
            <p:cNvSpPr/>
            <p:nvPr/>
          </p:nvSpPr>
          <p:spPr>
            <a:xfrm>
              <a:off x="2325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1" name="Google Shape;601;p26"/>
            <p:cNvSpPr/>
            <p:nvPr/>
          </p:nvSpPr>
          <p:spPr>
            <a:xfrm>
              <a:off x="3288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2" name="Google Shape;602;p26"/>
            <p:cNvSpPr/>
            <p:nvPr/>
          </p:nvSpPr>
          <p:spPr>
            <a:xfrm>
              <a:off x="2967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3" name="Google Shape;603;p26"/>
            <p:cNvSpPr/>
            <p:nvPr/>
          </p:nvSpPr>
          <p:spPr>
            <a:xfrm>
              <a:off x="2646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4" name="Google Shape;604;p26"/>
            <p:cNvSpPr/>
            <p:nvPr/>
          </p:nvSpPr>
          <p:spPr>
            <a:xfrm>
              <a:off x="3609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5" name="Google Shape;605;p26"/>
            <p:cNvSpPr/>
            <p:nvPr/>
          </p:nvSpPr>
          <p:spPr>
            <a:xfrm>
              <a:off x="4572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6" name="Google Shape;606;p26"/>
            <p:cNvSpPr/>
            <p:nvPr/>
          </p:nvSpPr>
          <p:spPr>
            <a:xfrm>
              <a:off x="4251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7" name="Google Shape;607;p26"/>
            <p:cNvSpPr/>
            <p:nvPr/>
          </p:nvSpPr>
          <p:spPr>
            <a:xfrm>
              <a:off x="3930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8" name="Google Shape;608;p26"/>
            <p:cNvSpPr/>
            <p:nvPr/>
          </p:nvSpPr>
          <p:spPr>
            <a:xfrm>
              <a:off x="4893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9" name="Google Shape;609;p26"/>
            <p:cNvSpPr/>
            <p:nvPr/>
          </p:nvSpPr>
          <p:spPr>
            <a:xfrm>
              <a:off x="5856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0" name="Google Shape;610;p26"/>
            <p:cNvSpPr/>
            <p:nvPr/>
          </p:nvSpPr>
          <p:spPr>
            <a:xfrm>
              <a:off x="5535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1" name="Google Shape;611;p26"/>
            <p:cNvSpPr/>
            <p:nvPr/>
          </p:nvSpPr>
          <p:spPr>
            <a:xfrm>
              <a:off x="5214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2" name="Google Shape;612;p26"/>
            <p:cNvSpPr/>
            <p:nvPr/>
          </p:nvSpPr>
          <p:spPr>
            <a:xfrm>
              <a:off x="6177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3" name="Google Shape;613;p26"/>
            <p:cNvSpPr/>
            <p:nvPr/>
          </p:nvSpPr>
          <p:spPr>
            <a:xfrm>
              <a:off x="7140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4" name="Google Shape;614;p26"/>
            <p:cNvSpPr/>
            <p:nvPr/>
          </p:nvSpPr>
          <p:spPr>
            <a:xfrm>
              <a:off x="6819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5" name="Google Shape;615;p26"/>
            <p:cNvSpPr/>
            <p:nvPr/>
          </p:nvSpPr>
          <p:spPr>
            <a:xfrm>
              <a:off x="6498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6" name="Google Shape;616;p26"/>
            <p:cNvSpPr/>
            <p:nvPr/>
          </p:nvSpPr>
          <p:spPr>
            <a:xfrm>
              <a:off x="7461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7" name="Google Shape;617;p26"/>
            <p:cNvSpPr/>
            <p:nvPr/>
          </p:nvSpPr>
          <p:spPr>
            <a:xfrm>
              <a:off x="8103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8" name="Google Shape;618;p26"/>
            <p:cNvSpPr/>
            <p:nvPr/>
          </p:nvSpPr>
          <p:spPr>
            <a:xfrm>
              <a:off x="7782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9" name="Google Shape;619;p26"/>
            <p:cNvSpPr/>
            <p:nvPr/>
          </p:nvSpPr>
          <p:spPr>
            <a:xfrm>
              <a:off x="8424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0" name="Google Shape;620;p26"/>
            <p:cNvSpPr/>
            <p:nvPr/>
          </p:nvSpPr>
          <p:spPr>
            <a:xfrm>
              <a:off x="8745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1" name="Google Shape;621;p26"/>
            <p:cNvSpPr/>
            <p:nvPr/>
          </p:nvSpPr>
          <p:spPr>
            <a:xfrm>
              <a:off x="399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2" name="Google Shape;622;p26"/>
            <p:cNvSpPr/>
            <p:nvPr/>
          </p:nvSpPr>
          <p:spPr>
            <a:xfrm>
              <a:off x="78000" y="321449"/>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3" name="Google Shape;623;p26"/>
            <p:cNvSpPr/>
            <p:nvPr/>
          </p:nvSpPr>
          <p:spPr>
            <a:xfrm>
              <a:off x="1041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4" name="Google Shape;624;p26"/>
            <p:cNvSpPr/>
            <p:nvPr/>
          </p:nvSpPr>
          <p:spPr>
            <a:xfrm>
              <a:off x="2004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5" name="Google Shape;625;p26"/>
            <p:cNvSpPr/>
            <p:nvPr/>
          </p:nvSpPr>
          <p:spPr>
            <a:xfrm>
              <a:off x="1683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6" name="Google Shape;626;p26"/>
            <p:cNvSpPr/>
            <p:nvPr/>
          </p:nvSpPr>
          <p:spPr>
            <a:xfrm>
              <a:off x="1362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7" name="Google Shape;627;p26"/>
            <p:cNvSpPr/>
            <p:nvPr/>
          </p:nvSpPr>
          <p:spPr>
            <a:xfrm>
              <a:off x="2325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8" name="Google Shape;628;p26"/>
            <p:cNvSpPr/>
            <p:nvPr/>
          </p:nvSpPr>
          <p:spPr>
            <a:xfrm>
              <a:off x="3288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9" name="Google Shape;629;p26"/>
            <p:cNvSpPr/>
            <p:nvPr/>
          </p:nvSpPr>
          <p:spPr>
            <a:xfrm>
              <a:off x="2967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0" name="Google Shape;630;p26"/>
            <p:cNvSpPr/>
            <p:nvPr/>
          </p:nvSpPr>
          <p:spPr>
            <a:xfrm>
              <a:off x="2646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1" name="Google Shape;631;p26"/>
            <p:cNvSpPr/>
            <p:nvPr/>
          </p:nvSpPr>
          <p:spPr>
            <a:xfrm>
              <a:off x="3609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2" name="Google Shape;632;p26"/>
            <p:cNvSpPr/>
            <p:nvPr/>
          </p:nvSpPr>
          <p:spPr>
            <a:xfrm>
              <a:off x="4572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3" name="Google Shape;633;p26"/>
            <p:cNvSpPr/>
            <p:nvPr/>
          </p:nvSpPr>
          <p:spPr>
            <a:xfrm>
              <a:off x="4251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4" name="Google Shape;634;p26"/>
            <p:cNvSpPr/>
            <p:nvPr/>
          </p:nvSpPr>
          <p:spPr>
            <a:xfrm>
              <a:off x="3930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5" name="Google Shape;635;p26"/>
            <p:cNvSpPr/>
            <p:nvPr/>
          </p:nvSpPr>
          <p:spPr>
            <a:xfrm>
              <a:off x="4893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6" name="Google Shape;636;p26"/>
            <p:cNvSpPr/>
            <p:nvPr/>
          </p:nvSpPr>
          <p:spPr>
            <a:xfrm>
              <a:off x="5856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7" name="Google Shape;637;p26"/>
            <p:cNvSpPr/>
            <p:nvPr/>
          </p:nvSpPr>
          <p:spPr>
            <a:xfrm>
              <a:off x="5535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8" name="Google Shape;638;p26"/>
            <p:cNvSpPr/>
            <p:nvPr/>
          </p:nvSpPr>
          <p:spPr>
            <a:xfrm>
              <a:off x="5214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39" name="Google Shape;639;p26"/>
            <p:cNvSpPr/>
            <p:nvPr/>
          </p:nvSpPr>
          <p:spPr>
            <a:xfrm>
              <a:off x="6177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0" name="Google Shape;640;p26"/>
            <p:cNvSpPr/>
            <p:nvPr/>
          </p:nvSpPr>
          <p:spPr>
            <a:xfrm>
              <a:off x="7140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1" name="Google Shape;641;p26"/>
            <p:cNvSpPr/>
            <p:nvPr/>
          </p:nvSpPr>
          <p:spPr>
            <a:xfrm>
              <a:off x="6819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2" name="Google Shape;642;p26"/>
            <p:cNvSpPr/>
            <p:nvPr/>
          </p:nvSpPr>
          <p:spPr>
            <a:xfrm>
              <a:off x="6498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3" name="Google Shape;643;p26"/>
            <p:cNvSpPr/>
            <p:nvPr/>
          </p:nvSpPr>
          <p:spPr>
            <a:xfrm>
              <a:off x="7461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4" name="Google Shape;644;p26"/>
            <p:cNvSpPr/>
            <p:nvPr/>
          </p:nvSpPr>
          <p:spPr>
            <a:xfrm>
              <a:off x="8103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5" name="Google Shape;645;p26"/>
            <p:cNvSpPr/>
            <p:nvPr/>
          </p:nvSpPr>
          <p:spPr>
            <a:xfrm>
              <a:off x="7782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6" name="Google Shape;646;p26"/>
            <p:cNvSpPr/>
            <p:nvPr/>
          </p:nvSpPr>
          <p:spPr>
            <a:xfrm>
              <a:off x="8424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7" name="Google Shape;647;p26"/>
            <p:cNvSpPr/>
            <p:nvPr/>
          </p:nvSpPr>
          <p:spPr>
            <a:xfrm>
              <a:off x="8745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8" name="Google Shape;648;p26"/>
            <p:cNvSpPr/>
            <p:nvPr/>
          </p:nvSpPr>
          <p:spPr>
            <a:xfrm>
              <a:off x="399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49" name="Google Shape;649;p26"/>
            <p:cNvSpPr/>
            <p:nvPr/>
          </p:nvSpPr>
          <p:spPr>
            <a:xfrm>
              <a:off x="78000" y="-1"/>
              <a:ext cx="321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0" name="Google Shape;650;p26"/>
            <p:cNvSpPr/>
            <p:nvPr/>
          </p:nvSpPr>
          <p:spPr>
            <a:xfrm>
              <a:off x="9066000" y="642938"/>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1" name="Google Shape;651;p26"/>
            <p:cNvSpPr/>
            <p:nvPr/>
          </p:nvSpPr>
          <p:spPr>
            <a:xfrm>
              <a:off x="9066000" y="964425"/>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2" name="Google Shape;652;p26"/>
            <p:cNvSpPr/>
            <p:nvPr/>
          </p:nvSpPr>
          <p:spPr>
            <a:xfrm>
              <a:off x="9066000" y="128586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3" name="Google Shape;653;p26"/>
            <p:cNvSpPr/>
            <p:nvPr/>
          </p:nvSpPr>
          <p:spPr>
            <a:xfrm>
              <a:off x="9066000" y="160736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4" name="Google Shape;654;p26"/>
            <p:cNvSpPr/>
            <p:nvPr/>
          </p:nvSpPr>
          <p:spPr>
            <a:xfrm>
              <a:off x="9066000" y="1928825"/>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5" name="Google Shape;655;p26"/>
            <p:cNvSpPr/>
            <p:nvPr/>
          </p:nvSpPr>
          <p:spPr>
            <a:xfrm>
              <a:off x="9066000" y="2250288"/>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6" name="Google Shape;656;p26"/>
            <p:cNvSpPr/>
            <p:nvPr/>
          </p:nvSpPr>
          <p:spPr>
            <a:xfrm>
              <a:off x="9066000" y="25717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7" name="Google Shape;657;p26"/>
            <p:cNvSpPr/>
            <p:nvPr/>
          </p:nvSpPr>
          <p:spPr>
            <a:xfrm>
              <a:off x="9066000" y="289321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8" name="Google Shape;658;p26"/>
            <p:cNvSpPr/>
            <p:nvPr/>
          </p:nvSpPr>
          <p:spPr>
            <a:xfrm>
              <a:off x="9066000" y="321470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59" name="Google Shape;659;p26"/>
            <p:cNvSpPr/>
            <p:nvPr/>
          </p:nvSpPr>
          <p:spPr>
            <a:xfrm>
              <a:off x="9066000" y="35361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0" name="Google Shape;660;p26"/>
            <p:cNvSpPr/>
            <p:nvPr/>
          </p:nvSpPr>
          <p:spPr>
            <a:xfrm>
              <a:off x="9066000" y="385761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1" name="Google Shape;661;p26"/>
            <p:cNvSpPr/>
            <p:nvPr/>
          </p:nvSpPr>
          <p:spPr>
            <a:xfrm>
              <a:off x="9066000" y="417910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2" name="Google Shape;662;p26"/>
            <p:cNvSpPr/>
            <p:nvPr/>
          </p:nvSpPr>
          <p:spPr>
            <a:xfrm>
              <a:off x="9066000" y="45005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3" name="Google Shape;663;p26"/>
            <p:cNvSpPr/>
            <p:nvPr/>
          </p:nvSpPr>
          <p:spPr>
            <a:xfrm>
              <a:off x="9066000" y="48220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4" name="Google Shape;664;p26"/>
            <p:cNvSpPr/>
            <p:nvPr/>
          </p:nvSpPr>
          <p:spPr>
            <a:xfrm>
              <a:off x="9066000" y="3214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5" name="Google Shape;665;p26"/>
            <p:cNvSpPr/>
            <p:nvPr/>
          </p:nvSpPr>
          <p:spPr>
            <a:xfrm>
              <a:off x="9066000" y="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6" name="Google Shape;666;p26"/>
            <p:cNvSpPr/>
            <p:nvPr/>
          </p:nvSpPr>
          <p:spPr>
            <a:xfrm>
              <a:off x="0" y="642938"/>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7" name="Google Shape;667;p26"/>
            <p:cNvSpPr/>
            <p:nvPr/>
          </p:nvSpPr>
          <p:spPr>
            <a:xfrm>
              <a:off x="0" y="964425"/>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8" name="Google Shape;668;p26"/>
            <p:cNvSpPr/>
            <p:nvPr/>
          </p:nvSpPr>
          <p:spPr>
            <a:xfrm>
              <a:off x="0" y="128586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9" name="Google Shape;669;p26"/>
            <p:cNvSpPr/>
            <p:nvPr/>
          </p:nvSpPr>
          <p:spPr>
            <a:xfrm>
              <a:off x="0" y="160736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0" name="Google Shape;670;p26"/>
            <p:cNvSpPr/>
            <p:nvPr/>
          </p:nvSpPr>
          <p:spPr>
            <a:xfrm>
              <a:off x="0" y="1928825"/>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1" name="Google Shape;671;p26"/>
            <p:cNvSpPr/>
            <p:nvPr/>
          </p:nvSpPr>
          <p:spPr>
            <a:xfrm>
              <a:off x="0" y="2250288"/>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2" name="Google Shape;672;p26"/>
            <p:cNvSpPr/>
            <p:nvPr/>
          </p:nvSpPr>
          <p:spPr>
            <a:xfrm>
              <a:off x="0" y="25717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3" name="Google Shape;673;p26"/>
            <p:cNvSpPr/>
            <p:nvPr/>
          </p:nvSpPr>
          <p:spPr>
            <a:xfrm>
              <a:off x="0" y="289321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4" name="Google Shape;674;p26"/>
            <p:cNvSpPr/>
            <p:nvPr/>
          </p:nvSpPr>
          <p:spPr>
            <a:xfrm>
              <a:off x="0" y="321470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5" name="Google Shape;675;p26"/>
            <p:cNvSpPr/>
            <p:nvPr/>
          </p:nvSpPr>
          <p:spPr>
            <a:xfrm>
              <a:off x="0" y="35361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6" name="Google Shape;676;p26"/>
            <p:cNvSpPr/>
            <p:nvPr/>
          </p:nvSpPr>
          <p:spPr>
            <a:xfrm>
              <a:off x="0" y="3857613"/>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7" name="Google Shape;677;p26"/>
            <p:cNvSpPr/>
            <p:nvPr/>
          </p:nvSpPr>
          <p:spPr>
            <a:xfrm>
              <a:off x="0" y="417910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8" name="Google Shape;678;p26"/>
            <p:cNvSpPr/>
            <p:nvPr/>
          </p:nvSpPr>
          <p:spPr>
            <a:xfrm>
              <a:off x="0" y="45005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79" name="Google Shape;679;p26"/>
            <p:cNvSpPr/>
            <p:nvPr/>
          </p:nvSpPr>
          <p:spPr>
            <a:xfrm>
              <a:off x="0" y="48220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80" name="Google Shape;680;p26"/>
            <p:cNvSpPr/>
            <p:nvPr/>
          </p:nvSpPr>
          <p:spPr>
            <a:xfrm>
              <a:off x="0" y="32145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81" name="Google Shape;681;p26"/>
            <p:cNvSpPr/>
            <p:nvPr/>
          </p:nvSpPr>
          <p:spPr>
            <a:xfrm>
              <a:off x="0" y="0"/>
              <a:ext cx="78000" cy="321600"/>
            </a:xfrm>
            <a:prstGeom prst="rect">
              <a:avLst/>
            </a:prstGeom>
            <a:noFill/>
            <a:ln w="9525" cap="flat" cmpd="sng">
              <a:solidFill>
                <a:srgbClr val="E4E2DB">
                  <a:alpha val="698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682" name="Google Shape;682;p26"/>
          <p:cNvSpPr/>
          <p:nvPr/>
        </p:nvSpPr>
        <p:spPr>
          <a:xfrm flipH="1">
            <a:off x="15564000" y="-2641268"/>
            <a:ext cx="4819800" cy="4820400"/>
          </a:xfrm>
          <a:prstGeom prst="ellipse">
            <a:avLst/>
          </a:prstGeom>
          <a:solidFill>
            <a:srgbClr val="018146"/>
          </a:solidFill>
          <a:ln>
            <a:noFill/>
          </a:ln>
        </p:spPr>
        <p:txBody>
          <a:bodyPr spcFirstLastPara="1" wrap="square" lIns="182850" tIns="182850" rIns="182850" bIns="182850"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83" name="Google Shape;683;p26"/>
          <p:cNvSpPr/>
          <p:nvPr/>
        </p:nvSpPr>
        <p:spPr>
          <a:xfrm>
            <a:off x="5657840" y="9028394"/>
            <a:ext cx="7386600" cy="3223200"/>
          </a:xfrm>
          <a:prstGeom prst="roundRect">
            <a:avLst>
              <a:gd name="adj" fmla="val 50000"/>
            </a:avLst>
          </a:prstGeom>
          <a:solidFill>
            <a:srgbClr val="018146"/>
          </a:solidFill>
          <a:ln>
            <a:noFill/>
          </a:ln>
        </p:spPr>
        <p:txBody>
          <a:bodyPr spcFirstLastPara="1" wrap="square" lIns="182850" tIns="182850" rIns="182850" bIns="182850"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684" name="Google Shape;684;p26"/>
          <p:cNvGrpSpPr/>
          <p:nvPr/>
        </p:nvGrpSpPr>
        <p:grpSpPr>
          <a:xfrm rot="10800000" flipH="1">
            <a:off x="-788240" y="-877894"/>
            <a:ext cx="8147200" cy="2047107"/>
            <a:chOff x="1073950" y="3718675"/>
            <a:chExt cx="4073600" cy="1023400"/>
          </a:xfrm>
        </p:grpSpPr>
        <p:sp>
          <p:nvSpPr>
            <p:cNvPr id="685" name="Google Shape;685;p26"/>
            <p:cNvSpPr/>
            <p:nvPr/>
          </p:nvSpPr>
          <p:spPr>
            <a:xfrm>
              <a:off x="1073950" y="3718675"/>
              <a:ext cx="4073600" cy="1023400"/>
            </a:xfrm>
            <a:custGeom>
              <a:avLst/>
              <a:gdLst/>
              <a:ahLst/>
              <a:cxnLst/>
              <a:rect l="l" t="t" r="r" b="b"/>
              <a:pathLst>
                <a:path w="162944" h="40936" extrusionOk="0">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36099"/>
                  </a:lnTo>
                  <a:lnTo>
                    <a:pt x="40" y="36579"/>
                  </a:lnTo>
                  <a:lnTo>
                    <a:pt x="80" y="37058"/>
                  </a:lnTo>
                  <a:lnTo>
                    <a:pt x="200" y="37538"/>
                  </a:lnTo>
                  <a:lnTo>
                    <a:pt x="400" y="37978"/>
                  </a:lnTo>
                  <a:lnTo>
                    <a:pt x="600" y="38418"/>
                  </a:lnTo>
                  <a:lnTo>
                    <a:pt x="840" y="38817"/>
                  </a:lnTo>
                  <a:lnTo>
                    <a:pt x="1119" y="39177"/>
                  </a:lnTo>
                  <a:lnTo>
                    <a:pt x="1399" y="39537"/>
                  </a:lnTo>
                  <a:lnTo>
                    <a:pt x="1759" y="39817"/>
                  </a:lnTo>
                  <a:lnTo>
                    <a:pt x="2119" y="40097"/>
                  </a:lnTo>
                  <a:lnTo>
                    <a:pt x="2519" y="40336"/>
                  </a:lnTo>
                  <a:lnTo>
                    <a:pt x="2958" y="40536"/>
                  </a:lnTo>
                  <a:lnTo>
                    <a:pt x="3398" y="40736"/>
                  </a:lnTo>
                  <a:lnTo>
                    <a:pt x="3878" y="40856"/>
                  </a:lnTo>
                  <a:lnTo>
                    <a:pt x="4357" y="40896"/>
                  </a:lnTo>
                  <a:lnTo>
                    <a:pt x="4837" y="40936"/>
                  </a:lnTo>
                  <a:lnTo>
                    <a:pt x="158106" y="40936"/>
                  </a:lnTo>
                  <a:lnTo>
                    <a:pt x="158586" y="40896"/>
                  </a:lnTo>
                  <a:lnTo>
                    <a:pt x="159065" y="40856"/>
                  </a:lnTo>
                  <a:lnTo>
                    <a:pt x="159545" y="40736"/>
                  </a:lnTo>
                  <a:lnTo>
                    <a:pt x="159985" y="40536"/>
                  </a:lnTo>
                  <a:lnTo>
                    <a:pt x="160425" y="40336"/>
                  </a:lnTo>
                  <a:lnTo>
                    <a:pt x="160824" y="40097"/>
                  </a:lnTo>
                  <a:lnTo>
                    <a:pt x="161184" y="39817"/>
                  </a:lnTo>
                  <a:lnTo>
                    <a:pt x="161544" y="39537"/>
                  </a:lnTo>
                  <a:lnTo>
                    <a:pt x="161824" y="39177"/>
                  </a:lnTo>
                  <a:lnTo>
                    <a:pt x="162104" y="38817"/>
                  </a:lnTo>
                  <a:lnTo>
                    <a:pt x="162343" y="38418"/>
                  </a:lnTo>
                  <a:lnTo>
                    <a:pt x="162543" y="37978"/>
                  </a:lnTo>
                  <a:lnTo>
                    <a:pt x="162743" y="37538"/>
                  </a:lnTo>
                  <a:lnTo>
                    <a:pt x="162863" y="37058"/>
                  </a:lnTo>
                  <a:lnTo>
                    <a:pt x="162903" y="36579"/>
                  </a:lnTo>
                  <a:lnTo>
                    <a:pt x="162943" y="36099"/>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86" name="Google Shape;686;p26"/>
            <p:cNvSpPr/>
            <p:nvPr/>
          </p:nvSpPr>
          <p:spPr>
            <a:xfrm>
              <a:off x="1073950" y="3718675"/>
              <a:ext cx="4073600" cy="230900"/>
            </a:xfrm>
            <a:custGeom>
              <a:avLst/>
              <a:gdLst/>
              <a:ahLst/>
              <a:cxnLst/>
              <a:rect l="l" t="t" r="r" b="b"/>
              <a:pathLst>
                <a:path w="162944" h="9236" extrusionOk="0">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9235"/>
                  </a:lnTo>
                  <a:lnTo>
                    <a:pt x="162943" y="9235"/>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rgbClr val="EB1C2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87" name="Google Shape;687;p26"/>
          <p:cNvGrpSpPr/>
          <p:nvPr/>
        </p:nvGrpSpPr>
        <p:grpSpPr>
          <a:xfrm flipH="1">
            <a:off x="-2795128" y="6985080"/>
            <a:ext cx="5244509" cy="3416559"/>
            <a:chOff x="7686124" y="3128689"/>
            <a:chExt cx="2622254" cy="1708023"/>
          </a:xfrm>
        </p:grpSpPr>
        <p:grpSp>
          <p:nvGrpSpPr>
            <p:cNvPr id="688" name="Google Shape;688;p26"/>
            <p:cNvGrpSpPr/>
            <p:nvPr/>
          </p:nvGrpSpPr>
          <p:grpSpPr>
            <a:xfrm>
              <a:off x="7686124" y="3760914"/>
              <a:ext cx="1979304" cy="1075798"/>
              <a:chOff x="1073950" y="1380100"/>
              <a:chExt cx="1882900" cy="1023400"/>
            </a:xfrm>
          </p:grpSpPr>
          <p:sp>
            <p:nvSpPr>
              <p:cNvPr id="689" name="Google Shape;689;p26"/>
              <p:cNvSpPr/>
              <p:nvPr/>
            </p:nvSpPr>
            <p:spPr>
              <a:xfrm>
                <a:off x="1073950" y="1380100"/>
                <a:ext cx="1882900" cy="1023400"/>
              </a:xfrm>
              <a:custGeom>
                <a:avLst/>
                <a:gdLst/>
                <a:ahLst/>
                <a:cxnLst/>
                <a:rect l="l" t="t" r="r" b="b"/>
                <a:pathLst>
                  <a:path w="75316" h="40936"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90" name="Google Shape;690;p26"/>
              <p:cNvSpPr/>
              <p:nvPr/>
            </p:nvSpPr>
            <p:spPr>
              <a:xfrm>
                <a:off x="1073950" y="1380100"/>
                <a:ext cx="1882900" cy="230875"/>
              </a:xfrm>
              <a:custGeom>
                <a:avLst/>
                <a:gdLst/>
                <a:ahLst/>
                <a:cxnLst/>
                <a:rect l="l" t="t" r="r" b="b"/>
                <a:pathLst>
                  <a:path w="75316" h="9235"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91" name="Google Shape;691;p26"/>
            <p:cNvGrpSpPr/>
            <p:nvPr/>
          </p:nvGrpSpPr>
          <p:grpSpPr>
            <a:xfrm>
              <a:off x="7986174" y="3428739"/>
              <a:ext cx="1979304" cy="1075798"/>
              <a:chOff x="1073950" y="1380100"/>
              <a:chExt cx="1882900" cy="1023400"/>
            </a:xfrm>
          </p:grpSpPr>
          <p:sp>
            <p:nvSpPr>
              <p:cNvPr id="692" name="Google Shape;692;p26"/>
              <p:cNvSpPr/>
              <p:nvPr/>
            </p:nvSpPr>
            <p:spPr>
              <a:xfrm>
                <a:off x="1073950" y="1380100"/>
                <a:ext cx="1882900" cy="1023400"/>
              </a:xfrm>
              <a:custGeom>
                <a:avLst/>
                <a:gdLst/>
                <a:ahLst/>
                <a:cxnLst/>
                <a:rect l="l" t="t" r="r" b="b"/>
                <a:pathLst>
                  <a:path w="75316" h="40936"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93" name="Google Shape;693;p26"/>
              <p:cNvSpPr/>
              <p:nvPr/>
            </p:nvSpPr>
            <p:spPr>
              <a:xfrm>
                <a:off x="1073950" y="1380100"/>
                <a:ext cx="1882900" cy="230875"/>
              </a:xfrm>
              <a:custGeom>
                <a:avLst/>
                <a:gdLst/>
                <a:ahLst/>
                <a:cxnLst/>
                <a:rect l="l" t="t" r="r" b="b"/>
                <a:pathLst>
                  <a:path w="75316" h="9235"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94" name="Google Shape;694;p26"/>
            <p:cNvGrpSpPr/>
            <p:nvPr/>
          </p:nvGrpSpPr>
          <p:grpSpPr>
            <a:xfrm>
              <a:off x="8329074" y="3128689"/>
              <a:ext cx="1979304" cy="1075798"/>
              <a:chOff x="1073950" y="1380100"/>
              <a:chExt cx="1882900" cy="1023400"/>
            </a:xfrm>
          </p:grpSpPr>
          <p:sp>
            <p:nvSpPr>
              <p:cNvPr id="695" name="Google Shape;695;p26"/>
              <p:cNvSpPr/>
              <p:nvPr/>
            </p:nvSpPr>
            <p:spPr>
              <a:xfrm>
                <a:off x="1073950" y="1380100"/>
                <a:ext cx="1882900" cy="1023400"/>
              </a:xfrm>
              <a:custGeom>
                <a:avLst/>
                <a:gdLst/>
                <a:ahLst/>
                <a:cxnLst/>
                <a:rect l="l" t="t" r="r" b="b"/>
                <a:pathLst>
                  <a:path w="75316" h="40936"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96" name="Google Shape;696;p26"/>
              <p:cNvSpPr/>
              <p:nvPr/>
            </p:nvSpPr>
            <p:spPr>
              <a:xfrm>
                <a:off x="1073950" y="1380100"/>
                <a:ext cx="1882900" cy="230875"/>
              </a:xfrm>
              <a:custGeom>
                <a:avLst/>
                <a:gdLst/>
                <a:ahLst/>
                <a:cxnLst/>
                <a:rect l="l" t="t" r="r" b="b"/>
                <a:pathLst>
                  <a:path w="75316" h="9235"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697" name="Google Shape;697;p26"/>
          <p:cNvGrpSpPr/>
          <p:nvPr/>
        </p:nvGrpSpPr>
        <p:grpSpPr>
          <a:xfrm>
            <a:off x="16676575" y="4344566"/>
            <a:ext cx="3958609" cy="2151903"/>
            <a:chOff x="1073950" y="1380100"/>
            <a:chExt cx="1882900" cy="1023400"/>
          </a:xfrm>
        </p:grpSpPr>
        <p:sp>
          <p:nvSpPr>
            <p:cNvPr id="698" name="Google Shape;698;p26"/>
            <p:cNvSpPr/>
            <p:nvPr/>
          </p:nvSpPr>
          <p:spPr>
            <a:xfrm>
              <a:off x="1073950" y="1380100"/>
              <a:ext cx="1882900" cy="1023400"/>
            </a:xfrm>
            <a:custGeom>
              <a:avLst/>
              <a:gdLst/>
              <a:ahLst/>
              <a:cxnLst/>
              <a:rect l="l" t="t" r="r" b="b"/>
              <a:pathLst>
                <a:path w="75316" h="40936"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99" name="Google Shape;699;p26"/>
            <p:cNvSpPr/>
            <p:nvPr/>
          </p:nvSpPr>
          <p:spPr>
            <a:xfrm>
              <a:off x="1073950" y="1380100"/>
              <a:ext cx="1882900" cy="230875"/>
            </a:xfrm>
            <a:custGeom>
              <a:avLst/>
              <a:gdLst/>
              <a:ahLst/>
              <a:cxnLst/>
              <a:rect l="l" t="t" r="r" b="b"/>
              <a:pathLst>
                <a:path w="75316" h="9235"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00" name="Google Shape;700;p26"/>
          <p:cNvGrpSpPr/>
          <p:nvPr/>
        </p:nvGrpSpPr>
        <p:grpSpPr>
          <a:xfrm>
            <a:off x="17276675" y="3680113"/>
            <a:ext cx="3958609" cy="2151903"/>
            <a:chOff x="1073950" y="1380100"/>
            <a:chExt cx="1882900" cy="1023400"/>
          </a:xfrm>
        </p:grpSpPr>
        <p:sp>
          <p:nvSpPr>
            <p:cNvPr id="701" name="Google Shape;701;p26"/>
            <p:cNvSpPr/>
            <p:nvPr/>
          </p:nvSpPr>
          <p:spPr>
            <a:xfrm>
              <a:off x="1073950" y="1380100"/>
              <a:ext cx="1882900" cy="1023400"/>
            </a:xfrm>
            <a:custGeom>
              <a:avLst/>
              <a:gdLst/>
              <a:ahLst/>
              <a:cxnLst/>
              <a:rect l="l" t="t" r="r" b="b"/>
              <a:pathLst>
                <a:path w="75316" h="40936"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02" name="Google Shape;702;p26"/>
            <p:cNvSpPr/>
            <p:nvPr/>
          </p:nvSpPr>
          <p:spPr>
            <a:xfrm>
              <a:off x="1073950" y="1380100"/>
              <a:ext cx="1882900" cy="230875"/>
            </a:xfrm>
            <a:custGeom>
              <a:avLst/>
              <a:gdLst/>
              <a:ahLst/>
              <a:cxnLst/>
              <a:rect l="l" t="t" r="r" b="b"/>
              <a:pathLst>
                <a:path w="75316" h="9235" extrusionOk="0">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03" name="Google Shape;703;p26"/>
          <p:cNvGrpSpPr/>
          <p:nvPr/>
        </p:nvGrpSpPr>
        <p:grpSpPr>
          <a:xfrm>
            <a:off x="14508833" y="8482378"/>
            <a:ext cx="6610261" cy="4315360"/>
            <a:chOff x="5351400" y="1380100"/>
            <a:chExt cx="2866300" cy="1870875"/>
          </a:xfrm>
        </p:grpSpPr>
        <p:sp>
          <p:nvSpPr>
            <p:cNvPr id="704" name="Google Shape;704;p26"/>
            <p:cNvSpPr/>
            <p:nvPr/>
          </p:nvSpPr>
          <p:spPr>
            <a:xfrm>
              <a:off x="5351400" y="1380100"/>
              <a:ext cx="2866300" cy="1870875"/>
            </a:xfrm>
            <a:custGeom>
              <a:avLst/>
              <a:gdLst/>
              <a:ahLst/>
              <a:cxnLst/>
              <a:rect l="l" t="t" r="r" b="b"/>
              <a:pathLst>
                <a:path w="114652" h="74835" extrusionOk="0">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69998"/>
                  </a:lnTo>
                  <a:lnTo>
                    <a:pt x="40" y="70478"/>
                  </a:lnTo>
                  <a:lnTo>
                    <a:pt x="80" y="70957"/>
                  </a:lnTo>
                  <a:lnTo>
                    <a:pt x="200" y="71437"/>
                  </a:lnTo>
                  <a:lnTo>
                    <a:pt x="400" y="71877"/>
                  </a:lnTo>
                  <a:lnTo>
                    <a:pt x="600" y="72316"/>
                  </a:lnTo>
                  <a:lnTo>
                    <a:pt x="840" y="72716"/>
                  </a:lnTo>
                  <a:lnTo>
                    <a:pt x="1120" y="73076"/>
                  </a:lnTo>
                  <a:lnTo>
                    <a:pt x="1399" y="73436"/>
                  </a:lnTo>
                  <a:lnTo>
                    <a:pt x="1759" y="73716"/>
                  </a:lnTo>
                  <a:lnTo>
                    <a:pt x="2119" y="73995"/>
                  </a:lnTo>
                  <a:lnTo>
                    <a:pt x="2519" y="74235"/>
                  </a:lnTo>
                  <a:lnTo>
                    <a:pt x="2958" y="74435"/>
                  </a:lnTo>
                  <a:lnTo>
                    <a:pt x="3398" y="74635"/>
                  </a:lnTo>
                  <a:lnTo>
                    <a:pt x="3878" y="74755"/>
                  </a:lnTo>
                  <a:lnTo>
                    <a:pt x="4358" y="74795"/>
                  </a:lnTo>
                  <a:lnTo>
                    <a:pt x="4837" y="74835"/>
                  </a:lnTo>
                  <a:lnTo>
                    <a:pt x="109815" y="74835"/>
                  </a:lnTo>
                  <a:lnTo>
                    <a:pt x="110295" y="74795"/>
                  </a:lnTo>
                  <a:lnTo>
                    <a:pt x="110774" y="74755"/>
                  </a:lnTo>
                  <a:lnTo>
                    <a:pt x="111254" y="74635"/>
                  </a:lnTo>
                  <a:lnTo>
                    <a:pt x="111694" y="74435"/>
                  </a:lnTo>
                  <a:lnTo>
                    <a:pt x="112134" y="74235"/>
                  </a:lnTo>
                  <a:lnTo>
                    <a:pt x="112533" y="73995"/>
                  </a:lnTo>
                  <a:lnTo>
                    <a:pt x="112893" y="73716"/>
                  </a:lnTo>
                  <a:lnTo>
                    <a:pt x="113253" y="73436"/>
                  </a:lnTo>
                  <a:lnTo>
                    <a:pt x="113533" y="73076"/>
                  </a:lnTo>
                  <a:lnTo>
                    <a:pt x="113813" y="72716"/>
                  </a:lnTo>
                  <a:lnTo>
                    <a:pt x="114052" y="72316"/>
                  </a:lnTo>
                  <a:lnTo>
                    <a:pt x="114252" y="71877"/>
                  </a:lnTo>
                  <a:lnTo>
                    <a:pt x="114452" y="71437"/>
                  </a:lnTo>
                  <a:lnTo>
                    <a:pt x="114572" y="70957"/>
                  </a:lnTo>
                  <a:lnTo>
                    <a:pt x="114612" y="70478"/>
                  </a:lnTo>
                  <a:lnTo>
                    <a:pt x="114652" y="69998"/>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chemeClr val="accent2"/>
            </a:solidFill>
            <a:ln w="9525" cap="flat" cmpd="sng">
              <a:solidFill>
                <a:schemeClr val="dk1"/>
              </a:solidFill>
              <a:prstDash val="solid"/>
              <a:round/>
              <a:headEnd type="none" w="sm" len="sm"/>
              <a:tailEnd type="none" w="sm" len="sm"/>
            </a:ln>
            <a:effectLst>
              <a:outerShdw dist="57150" dir="2640000" algn="bl" rotWithShape="0">
                <a:schemeClr val="dk1"/>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05" name="Google Shape;705;p26"/>
            <p:cNvSpPr/>
            <p:nvPr/>
          </p:nvSpPr>
          <p:spPr>
            <a:xfrm>
              <a:off x="5351400" y="1380100"/>
              <a:ext cx="2866300" cy="230875"/>
            </a:xfrm>
            <a:custGeom>
              <a:avLst/>
              <a:gdLst/>
              <a:ahLst/>
              <a:cxnLst/>
              <a:rect l="l" t="t" r="r" b="b"/>
              <a:pathLst>
                <a:path w="114652" h="9235" extrusionOk="0">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9234"/>
                  </a:lnTo>
                  <a:lnTo>
                    <a:pt x="114652" y="9234"/>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rgbClr val="01814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5400"/>
                <a:buFont typeface="Arial" panose="020B0604020202020204"/>
                <a:buNone/>
              </a:pPr>
              <a:endParaRPr sz="5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40" name="Shape 40"/>
        <p:cNvGrpSpPr/>
        <p:nvPr/>
      </p:nvGrpSpPr>
      <p:grpSpPr>
        <a:xfrm>
          <a:off x="0" y="0"/>
          <a:ext cx="0" cy="0"/>
          <a:chOff x="0" y="0"/>
          <a:chExt cx="0" cy="0"/>
        </a:xfrm>
      </p:grpSpPr>
      <p:sp>
        <p:nvSpPr>
          <p:cNvPr id="41" name="Google Shape;41;p4"/>
          <p:cNvSpPr/>
          <p:nvPr/>
        </p:nvSpPr>
        <p:spPr>
          <a:xfrm>
            <a:off x="14677444" y="6666207"/>
            <a:ext cx="3620700" cy="362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42" name="Google Shape;42;p4"/>
          <p:cNvSpPr/>
          <p:nvPr/>
        </p:nvSpPr>
        <p:spPr>
          <a:xfrm>
            <a:off x="0" y="1588"/>
            <a:ext cx="18288000" cy="14643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43" name="Google Shape;43;p4"/>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4"/>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5" name="Google Shape;45;p4"/>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6" name="Google Shape;46;p4"/>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47" name="Google Shape;47;p4"/>
          <p:cNvSpPr/>
          <p:nvPr/>
        </p:nvSpPr>
        <p:spPr>
          <a:xfrm>
            <a:off x="-1251175" y="8476603"/>
            <a:ext cx="3620700" cy="3620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00"/>
              <a:buFont typeface="Roboto" panose="02000000000000000000"/>
              <a:buNone/>
            </a:pPr>
            <a:endParaRPr sz="27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48" name="Google Shape;48;p4"/>
          <p:cNvPicPr preferRelativeResize="0"/>
          <p:nvPr/>
        </p:nvPicPr>
        <p:blipFill rotWithShape="1">
          <a:blip r:embed="rId2"/>
          <a:srcRect/>
          <a:stretch>
            <a:fillRect/>
          </a:stretch>
        </p:blipFill>
        <p:spPr>
          <a:xfrm>
            <a:off x="162161" y="9535996"/>
            <a:ext cx="1761650" cy="398927"/>
          </a:xfrm>
          <a:prstGeom prst="rect">
            <a:avLst/>
          </a:prstGeom>
          <a:noFill/>
          <a:ln>
            <a:noFill/>
          </a:ln>
        </p:spPr>
      </p:pic>
      <p:cxnSp>
        <p:nvCxnSpPr>
          <p:cNvPr id="49" name="Google Shape;49;p4"/>
          <p:cNvCxnSpPr/>
          <p:nvPr/>
        </p:nvCxnSpPr>
        <p:spPr>
          <a:xfrm>
            <a:off x="473529" y="395691"/>
            <a:ext cx="0" cy="791400"/>
          </a:xfrm>
          <a:prstGeom prst="straightConnector1">
            <a:avLst/>
          </a:prstGeom>
          <a:noFill/>
          <a:ln w="57150" cap="flat" cmpd="sng">
            <a:solidFill>
              <a:schemeClr val="lt1"/>
            </a:solidFill>
            <a:prstDash val="solid"/>
            <a:miter lim="800000"/>
            <a:headEnd type="none" w="sm" len="sm"/>
            <a:tailEnd type="none" w="sm" len="sm"/>
          </a:ln>
        </p:spPr>
      </p:cxnSp>
      <p:sp>
        <p:nvSpPr>
          <p:cNvPr id="50" name="Google Shape;50;p4"/>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51" name="Shape 51"/>
        <p:cNvGrpSpPr/>
        <p:nvPr/>
      </p:nvGrpSpPr>
      <p:grpSpPr>
        <a:xfrm>
          <a:off x="0" y="0"/>
          <a:ext cx="0" cy="0"/>
          <a:chOff x="0" y="0"/>
          <a:chExt cx="0" cy="0"/>
        </a:xfrm>
      </p:grpSpPr>
      <p:sp>
        <p:nvSpPr>
          <p:cNvPr id="52" name="Google Shape;52;p5"/>
          <p:cNvSpPr/>
          <p:nvPr/>
        </p:nvSpPr>
        <p:spPr>
          <a:xfrm>
            <a:off x="14677444" y="6666207"/>
            <a:ext cx="3620700" cy="362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53" name="Google Shape;53;p5"/>
          <p:cNvSpPr/>
          <p:nvPr/>
        </p:nvSpPr>
        <p:spPr>
          <a:xfrm>
            <a:off x="0" y="1588"/>
            <a:ext cx="18288000" cy="14643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54" name="Google Shape;54;p5"/>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5"/>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6" name="Google Shape;56;p5"/>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7" name="Google Shape;57;p5"/>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58" name="Google Shape;58;p5"/>
          <p:cNvSpPr/>
          <p:nvPr/>
        </p:nvSpPr>
        <p:spPr>
          <a:xfrm>
            <a:off x="-1810397" y="8478191"/>
            <a:ext cx="3620700" cy="36207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700"/>
              <a:buFont typeface="Roboto" panose="02000000000000000000"/>
              <a:buNone/>
            </a:pPr>
            <a:endParaRPr sz="27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59" name="Google Shape;59;p5"/>
          <p:cNvPicPr preferRelativeResize="0"/>
          <p:nvPr/>
        </p:nvPicPr>
        <p:blipFill rotWithShape="1">
          <a:blip r:embed="rId2"/>
          <a:srcRect/>
          <a:stretch>
            <a:fillRect/>
          </a:stretch>
        </p:blipFill>
        <p:spPr>
          <a:xfrm>
            <a:off x="15457823" y="441265"/>
            <a:ext cx="2472744" cy="559952"/>
          </a:xfrm>
          <a:prstGeom prst="rect">
            <a:avLst/>
          </a:prstGeom>
          <a:noFill/>
          <a:ln>
            <a:noFill/>
          </a:ln>
        </p:spPr>
      </p:pic>
      <p:cxnSp>
        <p:nvCxnSpPr>
          <p:cNvPr id="60" name="Google Shape;60;p5"/>
          <p:cNvCxnSpPr/>
          <p:nvPr/>
        </p:nvCxnSpPr>
        <p:spPr>
          <a:xfrm>
            <a:off x="473529" y="395691"/>
            <a:ext cx="0" cy="791400"/>
          </a:xfrm>
          <a:prstGeom prst="straightConnector1">
            <a:avLst/>
          </a:prstGeom>
          <a:noFill/>
          <a:ln w="57150" cap="flat" cmpd="sng">
            <a:solidFill>
              <a:schemeClr val="lt1"/>
            </a:solidFill>
            <a:prstDash val="solid"/>
            <a:miter lim="800000"/>
            <a:headEnd type="none" w="sm" len="sm"/>
            <a:tailEnd type="none" w="sm" len="sm"/>
          </a:ln>
        </p:spPr>
      </p:cxnSp>
      <p:sp>
        <p:nvSpPr>
          <p:cNvPr id="61" name="Google Shape;61;p5"/>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62" name="Shape 62"/>
        <p:cNvGrpSpPr/>
        <p:nvPr/>
      </p:nvGrpSpPr>
      <p:grpSpPr>
        <a:xfrm>
          <a:off x="0" y="0"/>
          <a:ext cx="0" cy="0"/>
          <a:chOff x="0" y="0"/>
          <a:chExt cx="0" cy="0"/>
        </a:xfrm>
      </p:grpSpPr>
      <p:sp>
        <p:nvSpPr>
          <p:cNvPr id="63" name="Google Shape;63;p6"/>
          <p:cNvSpPr txBox="1"/>
          <p:nvPr>
            <p:ph type="body" idx="1"/>
          </p:nvPr>
        </p:nvSpPr>
        <p:spPr>
          <a:xfrm>
            <a:off x="1042988" y="2522134"/>
            <a:ext cx="7736700" cy="1236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500"/>
              </a:spcBef>
              <a:spcAft>
                <a:spcPts val="0"/>
              </a:spcAft>
              <a:buClr>
                <a:schemeClr val="dk1"/>
              </a:buClr>
              <a:buSzPts val="4400"/>
              <a:buNone/>
              <a:defRPr sz="4400" b="1"/>
            </a:lvl1pPr>
            <a:lvl2pPr marL="914400" lvl="1" indent="-228600" algn="l" rtl="0">
              <a:lnSpc>
                <a:spcPct val="90000"/>
              </a:lnSpc>
              <a:spcBef>
                <a:spcPts val="750"/>
              </a:spcBef>
              <a:spcAft>
                <a:spcPts val="0"/>
              </a:spcAft>
              <a:buClr>
                <a:schemeClr val="dk1"/>
              </a:buClr>
              <a:buSzPts val="3000"/>
              <a:buNone/>
              <a:defRPr sz="3000" b="1"/>
            </a:lvl2pPr>
            <a:lvl3pPr marL="1371600" lvl="2" indent="-228600" algn="l" rtl="0">
              <a:lnSpc>
                <a:spcPct val="90000"/>
              </a:lnSpc>
              <a:spcBef>
                <a:spcPts val="750"/>
              </a:spcBef>
              <a:spcAft>
                <a:spcPts val="0"/>
              </a:spcAft>
              <a:buClr>
                <a:schemeClr val="dk1"/>
              </a:buClr>
              <a:buSzPts val="2700"/>
              <a:buNone/>
              <a:defRPr sz="2700" b="1"/>
            </a:lvl3pPr>
            <a:lvl4pPr marL="1828800" lvl="3" indent="-228600" algn="l" rtl="0">
              <a:lnSpc>
                <a:spcPct val="90000"/>
              </a:lnSpc>
              <a:spcBef>
                <a:spcPts val="750"/>
              </a:spcBef>
              <a:spcAft>
                <a:spcPts val="0"/>
              </a:spcAft>
              <a:buClr>
                <a:schemeClr val="dk1"/>
              </a:buClr>
              <a:buSzPts val="2400"/>
              <a:buNone/>
              <a:defRPr sz="2400" b="1"/>
            </a:lvl4pPr>
            <a:lvl5pPr marL="2286000" lvl="4" indent="-228600" algn="l" rtl="0">
              <a:lnSpc>
                <a:spcPct val="90000"/>
              </a:lnSpc>
              <a:spcBef>
                <a:spcPts val="750"/>
              </a:spcBef>
              <a:spcAft>
                <a:spcPts val="0"/>
              </a:spcAft>
              <a:buClr>
                <a:schemeClr val="dk1"/>
              </a:buClr>
              <a:buSzPts val="2400"/>
              <a:buNone/>
              <a:defRPr sz="2400" b="1"/>
            </a:lvl5pPr>
            <a:lvl6pPr marL="2743200" lvl="5" indent="-228600" algn="l" rtl="0">
              <a:lnSpc>
                <a:spcPct val="90000"/>
              </a:lnSpc>
              <a:spcBef>
                <a:spcPts val="750"/>
              </a:spcBef>
              <a:spcAft>
                <a:spcPts val="0"/>
              </a:spcAft>
              <a:buClr>
                <a:schemeClr val="dk1"/>
              </a:buClr>
              <a:buSzPts val="2400"/>
              <a:buNone/>
              <a:defRPr sz="2400" b="1"/>
            </a:lvl6pPr>
            <a:lvl7pPr marL="3200400" lvl="6" indent="-228600" algn="l" rtl="0">
              <a:lnSpc>
                <a:spcPct val="90000"/>
              </a:lnSpc>
              <a:spcBef>
                <a:spcPts val="750"/>
              </a:spcBef>
              <a:spcAft>
                <a:spcPts val="0"/>
              </a:spcAft>
              <a:buClr>
                <a:schemeClr val="dk1"/>
              </a:buClr>
              <a:buSzPts val="2400"/>
              <a:buNone/>
              <a:defRPr sz="2400" b="1"/>
            </a:lvl7pPr>
            <a:lvl8pPr marL="3657600" lvl="7" indent="-228600" algn="l" rtl="0">
              <a:lnSpc>
                <a:spcPct val="90000"/>
              </a:lnSpc>
              <a:spcBef>
                <a:spcPts val="750"/>
              </a:spcBef>
              <a:spcAft>
                <a:spcPts val="0"/>
              </a:spcAft>
              <a:buClr>
                <a:schemeClr val="dk1"/>
              </a:buClr>
              <a:buSzPts val="2400"/>
              <a:buNone/>
              <a:defRPr sz="2400" b="1"/>
            </a:lvl8pPr>
            <a:lvl9pPr marL="4114800" lvl="8" indent="-228600" algn="l" rtl="0">
              <a:lnSpc>
                <a:spcPct val="90000"/>
              </a:lnSpc>
              <a:spcBef>
                <a:spcPts val="750"/>
              </a:spcBef>
              <a:spcAft>
                <a:spcPts val="0"/>
              </a:spcAft>
              <a:buClr>
                <a:schemeClr val="dk1"/>
              </a:buClr>
              <a:buSzPts val="2400"/>
              <a:buNone/>
              <a:defRPr sz="2400" b="1"/>
            </a:lvl9pPr>
          </a:lstStyle>
          <a:p/>
        </p:txBody>
      </p:sp>
      <p:sp>
        <p:nvSpPr>
          <p:cNvPr id="64" name="Google Shape;64;p6"/>
          <p:cNvSpPr txBox="1"/>
          <p:nvPr>
            <p:ph type="body" idx="2"/>
          </p:nvPr>
        </p:nvSpPr>
        <p:spPr>
          <a:xfrm>
            <a:off x="1042988" y="3758193"/>
            <a:ext cx="7736700" cy="5527800"/>
          </a:xfrm>
          <a:prstGeom prst="rect">
            <a:avLst/>
          </a:prstGeom>
          <a:noFill/>
          <a:ln>
            <a:noFill/>
          </a:ln>
        </p:spPr>
        <p:txBody>
          <a:bodyPr spcFirstLastPara="1" wrap="square" lIns="91425" tIns="45700" rIns="91425" bIns="45700" anchor="t" anchorCtr="0">
            <a:normAutofit/>
          </a:bodyPr>
          <a:lstStyle>
            <a:lvl1pPr marL="457200" lvl="0" indent="-482600" algn="l" rtl="0">
              <a:lnSpc>
                <a:spcPct val="90000"/>
              </a:lnSpc>
              <a:spcBef>
                <a:spcPts val="1500"/>
              </a:spcBef>
              <a:spcAft>
                <a:spcPts val="0"/>
              </a:spcAft>
              <a:buClr>
                <a:schemeClr val="dk1"/>
              </a:buClr>
              <a:buSzPts val="4000"/>
              <a:buChar char="•"/>
              <a:defRPr sz="4000"/>
            </a:lvl1pPr>
            <a:lvl2pPr marL="914400" lvl="1" indent="-431800" algn="l" rtl="0">
              <a:lnSpc>
                <a:spcPct val="90000"/>
              </a:lnSpc>
              <a:spcBef>
                <a:spcPts val="750"/>
              </a:spcBef>
              <a:spcAft>
                <a:spcPts val="0"/>
              </a:spcAft>
              <a:buClr>
                <a:schemeClr val="dk1"/>
              </a:buClr>
              <a:buSzPts val="3200"/>
              <a:buChar char="•"/>
              <a:defRPr sz="3200"/>
            </a:lvl2pPr>
            <a:lvl3pPr marL="1371600" lvl="2" indent="-406400" algn="l" rtl="0">
              <a:lnSpc>
                <a:spcPct val="90000"/>
              </a:lnSpc>
              <a:spcBef>
                <a:spcPts val="750"/>
              </a:spcBef>
              <a:spcAft>
                <a:spcPts val="0"/>
              </a:spcAft>
              <a:buClr>
                <a:schemeClr val="dk1"/>
              </a:buClr>
              <a:buSzPts val="2800"/>
              <a:buChar char="•"/>
              <a:defRPr sz="2800"/>
            </a:lvl3pPr>
            <a:lvl4pPr marL="1828800" lvl="3" indent="-381000" algn="l" rtl="0">
              <a:lnSpc>
                <a:spcPct val="90000"/>
              </a:lnSpc>
              <a:spcBef>
                <a:spcPts val="750"/>
              </a:spcBef>
              <a:spcAft>
                <a:spcPts val="0"/>
              </a:spcAft>
              <a:buClr>
                <a:schemeClr val="dk1"/>
              </a:buClr>
              <a:buSzPts val="2400"/>
              <a:buChar char="•"/>
              <a:defRPr sz="2400"/>
            </a:lvl4pPr>
            <a:lvl5pPr marL="2286000" lvl="4" indent="-381000" algn="l" rtl="0">
              <a:lnSpc>
                <a:spcPct val="90000"/>
              </a:lnSpc>
              <a:spcBef>
                <a:spcPts val="750"/>
              </a:spcBef>
              <a:spcAft>
                <a:spcPts val="0"/>
              </a:spcAft>
              <a:buClr>
                <a:schemeClr val="dk1"/>
              </a:buClr>
              <a:buSzPts val="2400"/>
              <a:buChar char="•"/>
              <a:defRPr sz="2400"/>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65" name="Google Shape;65;p6"/>
          <p:cNvSpPr txBox="1"/>
          <p:nvPr>
            <p:ph type="body" idx="3"/>
          </p:nvPr>
        </p:nvSpPr>
        <p:spPr>
          <a:xfrm>
            <a:off x="9147690" y="2522134"/>
            <a:ext cx="7774800" cy="1236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500"/>
              </a:spcBef>
              <a:spcAft>
                <a:spcPts val="0"/>
              </a:spcAft>
              <a:buClr>
                <a:schemeClr val="dk1"/>
              </a:buClr>
              <a:buSzPts val="4400"/>
              <a:buNone/>
              <a:defRPr sz="4400" b="1"/>
            </a:lvl1pPr>
            <a:lvl2pPr marL="914400" lvl="1" indent="-228600" algn="l" rtl="0">
              <a:lnSpc>
                <a:spcPct val="90000"/>
              </a:lnSpc>
              <a:spcBef>
                <a:spcPts val="750"/>
              </a:spcBef>
              <a:spcAft>
                <a:spcPts val="0"/>
              </a:spcAft>
              <a:buClr>
                <a:schemeClr val="dk1"/>
              </a:buClr>
              <a:buSzPts val="3000"/>
              <a:buNone/>
              <a:defRPr sz="3000" b="1"/>
            </a:lvl2pPr>
            <a:lvl3pPr marL="1371600" lvl="2" indent="-228600" algn="l" rtl="0">
              <a:lnSpc>
                <a:spcPct val="90000"/>
              </a:lnSpc>
              <a:spcBef>
                <a:spcPts val="750"/>
              </a:spcBef>
              <a:spcAft>
                <a:spcPts val="0"/>
              </a:spcAft>
              <a:buClr>
                <a:schemeClr val="dk1"/>
              </a:buClr>
              <a:buSzPts val="2700"/>
              <a:buNone/>
              <a:defRPr sz="2700" b="1"/>
            </a:lvl3pPr>
            <a:lvl4pPr marL="1828800" lvl="3" indent="-228600" algn="l" rtl="0">
              <a:lnSpc>
                <a:spcPct val="90000"/>
              </a:lnSpc>
              <a:spcBef>
                <a:spcPts val="750"/>
              </a:spcBef>
              <a:spcAft>
                <a:spcPts val="0"/>
              </a:spcAft>
              <a:buClr>
                <a:schemeClr val="dk1"/>
              </a:buClr>
              <a:buSzPts val="2400"/>
              <a:buNone/>
              <a:defRPr sz="2400" b="1"/>
            </a:lvl4pPr>
            <a:lvl5pPr marL="2286000" lvl="4" indent="-228600" algn="l" rtl="0">
              <a:lnSpc>
                <a:spcPct val="90000"/>
              </a:lnSpc>
              <a:spcBef>
                <a:spcPts val="750"/>
              </a:spcBef>
              <a:spcAft>
                <a:spcPts val="0"/>
              </a:spcAft>
              <a:buClr>
                <a:schemeClr val="dk1"/>
              </a:buClr>
              <a:buSzPts val="2400"/>
              <a:buNone/>
              <a:defRPr sz="2400" b="1"/>
            </a:lvl5pPr>
            <a:lvl6pPr marL="2743200" lvl="5" indent="-228600" algn="l" rtl="0">
              <a:lnSpc>
                <a:spcPct val="90000"/>
              </a:lnSpc>
              <a:spcBef>
                <a:spcPts val="750"/>
              </a:spcBef>
              <a:spcAft>
                <a:spcPts val="0"/>
              </a:spcAft>
              <a:buClr>
                <a:schemeClr val="dk1"/>
              </a:buClr>
              <a:buSzPts val="2400"/>
              <a:buNone/>
              <a:defRPr sz="2400" b="1"/>
            </a:lvl6pPr>
            <a:lvl7pPr marL="3200400" lvl="6" indent="-228600" algn="l" rtl="0">
              <a:lnSpc>
                <a:spcPct val="90000"/>
              </a:lnSpc>
              <a:spcBef>
                <a:spcPts val="750"/>
              </a:spcBef>
              <a:spcAft>
                <a:spcPts val="0"/>
              </a:spcAft>
              <a:buClr>
                <a:schemeClr val="dk1"/>
              </a:buClr>
              <a:buSzPts val="2400"/>
              <a:buNone/>
              <a:defRPr sz="2400" b="1"/>
            </a:lvl7pPr>
            <a:lvl8pPr marL="3657600" lvl="7" indent="-228600" algn="l" rtl="0">
              <a:lnSpc>
                <a:spcPct val="90000"/>
              </a:lnSpc>
              <a:spcBef>
                <a:spcPts val="750"/>
              </a:spcBef>
              <a:spcAft>
                <a:spcPts val="0"/>
              </a:spcAft>
              <a:buClr>
                <a:schemeClr val="dk1"/>
              </a:buClr>
              <a:buSzPts val="2400"/>
              <a:buNone/>
              <a:defRPr sz="2400" b="1"/>
            </a:lvl8pPr>
            <a:lvl9pPr marL="4114800" lvl="8" indent="-228600" algn="l" rtl="0">
              <a:lnSpc>
                <a:spcPct val="90000"/>
              </a:lnSpc>
              <a:spcBef>
                <a:spcPts val="750"/>
              </a:spcBef>
              <a:spcAft>
                <a:spcPts val="0"/>
              </a:spcAft>
              <a:buClr>
                <a:schemeClr val="dk1"/>
              </a:buClr>
              <a:buSzPts val="2400"/>
              <a:buNone/>
              <a:defRPr sz="2400" b="1"/>
            </a:lvl9pPr>
          </a:lstStyle>
          <a:p/>
        </p:txBody>
      </p:sp>
      <p:sp>
        <p:nvSpPr>
          <p:cNvPr id="66" name="Google Shape;66;p6"/>
          <p:cNvSpPr txBox="1"/>
          <p:nvPr>
            <p:ph type="body" idx="4"/>
          </p:nvPr>
        </p:nvSpPr>
        <p:spPr>
          <a:xfrm>
            <a:off x="9147690" y="3758193"/>
            <a:ext cx="7774800" cy="5527800"/>
          </a:xfrm>
          <a:prstGeom prst="rect">
            <a:avLst/>
          </a:prstGeom>
          <a:noFill/>
          <a:ln>
            <a:noFill/>
          </a:ln>
        </p:spPr>
        <p:txBody>
          <a:bodyPr spcFirstLastPara="1" wrap="square" lIns="91425" tIns="45700" rIns="91425" bIns="45700" anchor="t" anchorCtr="0">
            <a:normAutofit/>
          </a:bodyPr>
          <a:lstStyle>
            <a:lvl1pPr marL="457200" lvl="0" indent="-482600" algn="l" rtl="0">
              <a:lnSpc>
                <a:spcPct val="90000"/>
              </a:lnSpc>
              <a:spcBef>
                <a:spcPts val="1500"/>
              </a:spcBef>
              <a:spcAft>
                <a:spcPts val="0"/>
              </a:spcAft>
              <a:buClr>
                <a:schemeClr val="dk1"/>
              </a:buClr>
              <a:buSzPts val="4000"/>
              <a:buChar char="•"/>
              <a:defRPr sz="4000"/>
            </a:lvl1pPr>
            <a:lvl2pPr marL="914400" lvl="1" indent="-431800" algn="l" rtl="0">
              <a:lnSpc>
                <a:spcPct val="90000"/>
              </a:lnSpc>
              <a:spcBef>
                <a:spcPts val="750"/>
              </a:spcBef>
              <a:spcAft>
                <a:spcPts val="0"/>
              </a:spcAft>
              <a:buClr>
                <a:schemeClr val="dk1"/>
              </a:buClr>
              <a:buSzPts val="3200"/>
              <a:buChar char="•"/>
              <a:defRPr sz="3200"/>
            </a:lvl2pPr>
            <a:lvl3pPr marL="1371600" lvl="2" indent="-406400" algn="l" rtl="0">
              <a:lnSpc>
                <a:spcPct val="90000"/>
              </a:lnSpc>
              <a:spcBef>
                <a:spcPts val="750"/>
              </a:spcBef>
              <a:spcAft>
                <a:spcPts val="0"/>
              </a:spcAft>
              <a:buClr>
                <a:schemeClr val="dk1"/>
              </a:buClr>
              <a:buSzPts val="2800"/>
              <a:buChar char="•"/>
              <a:defRPr sz="2800"/>
            </a:lvl3pPr>
            <a:lvl4pPr marL="1828800" lvl="3" indent="-381000" algn="l" rtl="0">
              <a:lnSpc>
                <a:spcPct val="90000"/>
              </a:lnSpc>
              <a:spcBef>
                <a:spcPts val="750"/>
              </a:spcBef>
              <a:spcAft>
                <a:spcPts val="0"/>
              </a:spcAft>
              <a:buClr>
                <a:schemeClr val="dk1"/>
              </a:buClr>
              <a:buSzPts val="2400"/>
              <a:buChar char="•"/>
              <a:defRPr sz="2400"/>
            </a:lvl4pPr>
            <a:lvl5pPr marL="2286000" lvl="4" indent="-381000" algn="l" rtl="0">
              <a:lnSpc>
                <a:spcPct val="90000"/>
              </a:lnSpc>
              <a:spcBef>
                <a:spcPts val="750"/>
              </a:spcBef>
              <a:spcAft>
                <a:spcPts val="0"/>
              </a:spcAft>
              <a:buClr>
                <a:schemeClr val="dk1"/>
              </a:buClr>
              <a:buSzPts val="2400"/>
              <a:buChar char="•"/>
              <a:defRPr sz="2400"/>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67" name="Google Shape;67;p6"/>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8" name="Google Shape;68;p6"/>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9" name="Google Shape;69;p6"/>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0" name="Google Shape;70;p6"/>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6"/>
          <p:cNvSpPr txBox="1"/>
          <p:nvPr>
            <p:ph type="body" idx="5"/>
          </p:nvPr>
        </p:nvSpPr>
        <p:spPr>
          <a:xfrm>
            <a:off x="473870" y="1186046"/>
            <a:ext cx="17340300" cy="791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500"/>
              </a:spcBef>
              <a:spcAft>
                <a:spcPts val="0"/>
              </a:spcAft>
              <a:buClr>
                <a:schemeClr val="dk1"/>
              </a:buClr>
              <a:buSzPts val="4200"/>
              <a:buNone/>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72" name="Shape 72"/>
        <p:cNvGrpSpPr/>
        <p:nvPr/>
      </p:nvGrpSpPr>
      <p:grpSpPr>
        <a:xfrm>
          <a:off x="0" y="0"/>
          <a:ext cx="0" cy="0"/>
          <a:chOff x="0" y="0"/>
          <a:chExt cx="0" cy="0"/>
        </a:xfrm>
      </p:grpSpPr>
      <p:sp>
        <p:nvSpPr>
          <p:cNvPr id="73" name="Google Shape;73;p7"/>
          <p:cNvSpPr/>
          <p:nvPr/>
        </p:nvSpPr>
        <p:spPr>
          <a:xfrm>
            <a:off x="1" y="0"/>
            <a:ext cx="6119700" cy="10288500"/>
          </a:xfrm>
          <a:prstGeom prst="rect">
            <a:avLst/>
          </a:prstGeom>
          <a:solidFill>
            <a:srgbClr val="0181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74" name="Google Shape;74;p7"/>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5" name="Google Shape;75;p7"/>
          <p:cNvSpPr txBox="1"/>
          <p:nvPr>
            <p:ph type="body" idx="1"/>
          </p:nvPr>
        </p:nvSpPr>
        <p:spPr>
          <a:xfrm>
            <a:off x="450057" y="5144295"/>
            <a:ext cx="5191200" cy="1529100"/>
          </a:xfrm>
          <a:prstGeom prst="rect">
            <a:avLst/>
          </a:prstGeom>
          <a:noFill/>
          <a:ln>
            <a:noFill/>
          </a:ln>
        </p:spPr>
        <p:txBody>
          <a:bodyPr spcFirstLastPara="1" wrap="square" lIns="91425" tIns="45700" rIns="91425" bIns="45700" anchor="t" anchorCtr="0">
            <a:normAutofit/>
          </a:bodyPr>
          <a:lstStyle>
            <a:lvl1pPr marL="457200" lvl="0" indent="-495300" algn="l" rtl="0">
              <a:lnSpc>
                <a:spcPct val="90000"/>
              </a:lnSpc>
              <a:spcBef>
                <a:spcPts val="1500"/>
              </a:spcBef>
              <a:spcAft>
                <a:spcPts val="0"/>
              </a:spcAft>
              <a:buClr>
                <a:schemeClr val="lt1"/>
              </a:buClr>
              <a:buSzPts val="4200"/>
              <a:buChar char="•"/>
              <a:defRPr>
                <a:solidFill>
                  <a:schemeClr val="lt1"/>
                </a:solidFill>
              </a:defRPr>
            </a:lvl1pPr>
            <a:lvl2pPr marL="914400" lvl="1" indent="-457200" algn="l" rtl="0">
              <a:lnSpc>
                <a:spcPct val="90000"/>
              </a:lnSpc>
              <a:spcBef>
                <a:spcPts val="750"/>
              </a:spcBef>
              <a:spcAft>
                <a:spcPts val="0"/>
              </a:spcAft>
              <a:buClr>
                <a:schemeClr val="lt1"/>
              </a:buClr>
              <a:buSzPts val="3600"/>
              <a:buChar char="•"/>
              <a:defRPr>
                <a:solidFill>
                  <a:schemeClr val="lt1"/>
                </a:solidFill>
              </a:defRPr>
            </a:lvl2pPr>
            <a:lvl3pPr marL="1371600" lvl="2" indent="-419100" algn="l" rtl="0">
              <a:lnSpc>
                <a:spcPct val="90000"/>
              </a:lnSpc>
              <a:spcBef>
                <a:spcPts val="750"/>
              </a:spcBef>
              <a:spcAft>
                <a:spcPts val="0"/>
              </a:spcAft>
              <a:buClr>
                <a:schemeClr val="lt1"/>
              </a:buClr>
              <a:buSzPts val="3000"/>
              <a:buChar char="•"/>
              <a:defRPr>
                <a:solidFill>
                  <a:schemeClr val="lt1"/>
                </a:solidFill>
              </a:defRPr>
            </a:lvl3pPr>
            <a:lvl4pPr marL="1828800" lvl="3" indent="-400050" algn="l" rtl="0">
              <a:lnSpc>
                <a:spcPct val="90000"/>
              </a:lnSpc>
              <a:spcBef>
                <a:spcPts val="750"/>
              </a:spcBef>
              <a:spcAft>
                <a:spcPts val="0"/>
              </a:spcAft>
              <a:buClr>
                <a:schemeClr val="lt1"/>
              </a:buClr>
              <a:buSzPts val="2700"/>
              <a:buChar char="•"/>
              <a:defRPr>
                <a:solidFill>
                  <a:schemeClr val="lt1"/>
                </a:solidFill>
              </a:defRPr>
            </a:lvl4pPr>
            <a:lvl5pPr marL="2286000" lvl="4" indent="-400050" algn="l" rtl="0">
              <a:lnSpc>
                <a:spcPct val="90000"/>
              </a:lnSpc>
              <a:spcBef>
                <a:spcPts val="750"/>
              </a:spcBef>
              <a:spcAft>
                <a:spcPts val="0"/>
              </a:spcAft>
              <a:buClr>
                <a:schemeClr val="lt1"/>
              </a:buClr>
              <a:buSzPts val="2700"/>
              <a:buChar char="•"/>
              <a:defRPr>
                <a:solidFill>
                  <a:schemeClr val="lt1"/>
                </a:solidFill>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76" name="Google Shape;76;p7"/>
          <p:cNvSpPr txBox="1"/>
          <p:nvPr>
            <p:ph type="title"/>
          </p:nvPr>
        </p:nvSpPr>
        <p:spPr>
          <a:xfrm>
            <a:off x="450057" y="3087345"/>
            <a:ext cx="5191200" cy="1988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5400"/>
              <a:buFont typeface="Playfair Display"/>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7"/>
          <p:cNvSpPr txBox="1"/>
          <p:nvPr>
            <p:ph type="body" idx="2"/>
          </p:nvPr>
        </p:nvSpPr>
        <p:spPr>
          <a:xfrm>
            <a:off x="6119814" y="0"/>
            <a:ext cx="12168300" cy="10288500"/>
          </a:xfrm>
          <a:prstGeom prst="rect">
            <a:avLst/>
          </a:prstGeom>
          <a:noFill/>
          <a:ln>
            <a:noFill/>
          </a:ln>
        </p:spPr>
        <p:txBody>
          <a:bodyPr spcFirstLastPara="1" wrap="square" lIns="91425" tIns="45700" rIns="91425" bIns="45700" anchor="ctr" anchorCtr="0">
            <a:normAutofit/>
          </a:bodyPr>
          <a:lstStyle>
            <a:lvl1pPr marL="457200" lvl="0" indent="-533400" algn="l" rtl="0">
              <a:lnSpc>
                <a:spcPct val="90000"/>
              </a:lnSpc>
              <a:spcBef>
                <a:spcPts val="1500"/>
              </a:spcBef>
              <a:spcAft>
                <a:spcPts val="0"/>
              </a:spcAft>
              <a:buClr>
                <a:schemeClr val="dk1"/>
              </a:buClr>
              <a:buSzPts val="4800"/>
              <a:buChar char="•"/>
              <a:defRPr sz="4800"/>
            </a:lvl1pPr>
            <a:lvl2pPr marL="914400" lvl="1" indent="-495300" algn="l" rtl="0">
              <a:lnSpc>
                <a:spcPct val="90000"/>
              </a:lnSpc>
              <a:spcBef>
                <a:spcPts val="750"/>
              </a:spcBef>
              <a:spcAft>
                <a:spcPts val="0"/>
              </a:spcAft>
              <a:buClr>
                <a:schemeClr val="dk1"/>
              </a:buClr>
              <a:buSzPts val="4200"/>
              <a:buChar char="•"/>
              <a:defRPr sz="4200"/>
            </a:lvl2pPr>
            <a:lvl3pPr marL="1371600" lvl="2" indent="-457200" algn="l" rtl="0">
              <a:lnSpc>
                <a:spcPct val="90000"/>
              </a:lnSpc>
              <a:spcBef>
                <a:spcPts val="750"/>
              </a:spcBef>
              <a:spcAft>
                <a:spcPts val="0"/>
              </a:spcAft>
              <a:buClr>
                <a:schemeClr val="dk1"/>
              </a:buClr>
              <a:buSzPts val="3600"/>
              <a:buChar char="•"/>
              <a:defRPr sz="3600"/>
            </a:lvl3pPr>
            <a:lvl4pPr marL="1828800" lvl="3" indent="-419100" algn="l" rtl="0">
              <a:lnSpc>
                <a:spcPct val="90000"/>
              </a:lnSpc>
              <a:spcBef>
                <a:spcPts val="750"/>
              </a:spcBef>
              <a:spcAft>
                <a:spcPts val="0"/>
              </a:spcAft>
              <a:buClr>
                <a:schemeClr val="dk1"/>
              </a:buClr>
              <a:buSzPts val="3000"/>
              <a:buChar char="•"/>
              <a:defRPr sz="3000"/>
            </a:lvl4pPr>
            <a:lvl5pPr marL="2286000" lvl="4" indent="-419100" algn="l" rtl="0">
              <a:lnSpc>
                <a:spcPct val="90000"/>
              </a:lnSpc>
              <a:spcBef>
                <a:spcPts val="750"/>
              </a:spcBef>
              <a:spcAft>
                <a:spcPts val="0"/>
              </a:spcAft>
              <a:buClr>
                <a:schemeClr val="dk1"/>
              </a:buClr>
              <a:buSzPts val="3000"/>
              <a:buChar char="•"/>
              <a:defRPr sz="3000"/>
            </a:lvl5pPr>
            <a:lvl6pPr marL="2743200" lvl="5" indent="-419100" algn="l" rtl="0">
              <a:lnSpc>
                <a:spcPct val="90000"/>
              </a:lnSpc>
              <a:spcBef>
                <a:spcPts val="750"/>
              </a:spcBef>
              <a:spcAft>
                <a:spcPts val="0"/>
              </a:spcAft>
              <a:buClr>
                <a:schemeClr val="dk1"/>
              </a:buClr>
              <a:buSzPts val="3000"/>
              <a:buChar char="•"/>
              <a:defRPr sz="3000"/>
            </a:lvl6pPr>
            <a:lvl7pPr marL="3200400" lvl="6" indent="-419100" algn="l" rtl="0">
              <a:lnSpc>
                <a:spcPct val="90000"/>
              </a:lnSpc>
              <a:spcBef>
                <a:spcPts val="750"/>
              </a:spcBef>
              <a:spcAft>
                <a:spcPts val="0"/>
              </a:spcAft>
              <a:buClr>
                <a:schemeClr val="dk1"/>
              </a:buClr>
              <a:buSzPts val="3000"/>
              <a:buChar char="•"/>
              <a:defRPr sz="3000"/>
            </a:lvl7pPr>
            <a:lvl8pPr marL="3657600" lvl="7" indent="-419100" algn="l" rtl="0">
              <a:lnSpc>
                <a:spcPct val="90000"/>
              </a:lnSpc>
              <a:spcBef>
                <a:spcPts val="750"/>
              </a:spcBef>
              <a:spcAft>
                <a:spcPts val="0"/>
              </a:spcAft>
              <a:buClr>
                <a:schemeClr val="dk1"/>
              </a:buClr>
              <a:buSzPts val="3000"/>
              <a:buChar char="•"/>
              <a:defRPr sz="3000"/>
            </a:lvl8pPr>
            <a:lvl9pPr marL="4114800" lvl="8" indent="-419100" algn="l" rtl="0">
              <a:lnSpc>
                <a:spcPct val="90000"/>
              </a:lnSpc>
              <a:spcBef>
                <a:spcPts val="750"/>
              </a:spcBef>
              <a:spcAft>
                <a:spcPts val="0"/>
              </a:spcAft>
              <a:buClr>
                <a:schemeClr val="dk1"/>
              </a:buClr>
              <a:buSzPts val="3000"/>
              <a:buChar char="•"/>
              <a:defRPr sz="3000"/>
            </a:lvl9pPr>
          </a:lstStyle>
          <a:p/>
        </p:txBody>
      </p:sp>
      <p:pic>
        <p:nvPicPr>
          <p:cNvPr id="78" name="Google Shape;78;p7"/>
          <p:cNvPicPr preferRelativeResize="0"/>
          <p:nvPr/>
        </p:nvPicPr>
        <p:blipFill rotWithShape="1">
          <a:blip r:embed="rId2"/>
          <a:srcRect/>
          <a:stretch>
            <a:fillRect/>
          </a:stretch>
        </p:blipFill>
        <p:spPr>
          <a:xfrm>
            <a:off x="1823535" y="441265"/>
            <a:ext cx="2472744" cy="5599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showMasterSp="0" matchingName="Content with Caption -LEFT">
  <p:cSld name="OBJECT_WITH_CAPTION_TEXT">
    <p:spTree>
      <p:nvGrpSpPr>
        <p:cNvPr id="79" name="Shape 79"/>
        <p:cNvGrpSpPr/>
        <p:nvPr/>
      </p:nvGrpSpPr>
      <p:grpSpPr>
        <a:xfrm>
          <a:off x="0" y="0"/>
          <a:ext cx="0" cy="0"/>
          <a:chOff x="0" y="0"/>
          <a:chExt cx="0" cy="0"/>
        </a:xfrm>
      </p:grpSpPr>
      <p:sp>
        <p:nvSpPr>
          <p:cNvPr id="80" name="Google Shape;80;p8"/>
          <p:cNvSpPr/>
          <p:nvPr/>
        </p:nvSpPr>
        <p:spPr>
          <a:xfrm>
            <a:off x="0" y="0"/>
            <a:ext cx="9144000" cy="10288500"/>
          </a:xfrm>
          <a:prstGeom prst="rect">
            <a:avLst/>
          </a:prstGeom>
          <a:solidFill>
            <a:srgbClr val="0181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81" name="Google Shape;81;p8"/>
          <p:cNvSpPr txBox="1"/>
          <p:nvPr>
            <p:ph type="title"/>
          </p:nvPr>
        </p:nvSpPr>
        <p:spPr>
          <a:xfrm>
            <a:off x="812721" y="4342880"/>
            <a:ext cx="7518600" cy="16029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8"/>
          <p:cNvSpPr txBox="1"/>
          <p:nvPr>
            <p:ph type="body" idx="1"/>
          </p:nvPr>
        </p:nvSpPr>
        <p:spPr>
          <a:xfrm>
            <a:off x="9144000" y="0"/>
            <a:ext cx="9144000" cy="10288500"/>
          </a:xfrm>
          <a:prstGeom prst="rect">
            <a:avLst/>
          </a:prstGeom>
          <a:noFill/>
          <a:ln>
            <a:noFill/>
          </a:ln>
        </p:spPr>
        <p:txBody>
          <a:bodyPr spcFirstLastPara="1" wrap="square" lIns="91425" tIns="45700" rIns="91425" bIns="45700" anchor="ctr" anchorCtr="0">
            <a:normAutofit/>
          </a:bodyPr>
          <a:lstStyle>
            <a:lvl1pPr marL="457200" lvl="0" indent="-533400" algn="l" rtl="0">
              <a:lnSpc>
                <a:spcPct val="90000"/>
              </a:lnSpc>
              <a:spcBef>
                <a:spcPts val="1500"/>
              </a:spcBef>
              <a:spcAft>
                <a:spcPts val="0"/>
              </a:spcAft>
              <a:buClr>
                <a:schemeClr val="dk1"/>
              </a:buClr>
              <a:buSzPts val="4800"/>
              <a:buChar char="•"/>
              <a:defRPr sz="4800"/>
            </a:lvl1pPr>
            <a:lvl2pPr marL="914400" lvl="1" indent="-495300" algn="l" rtl="0">
              <a:lnSpc>
                <a:spcPct val="90000"/>
              </a:lnSpc>
              <a:spcBef>
                <a:spcPts val="750"/>
              </a:spcBef>
              <a:spcAft>
                <a:spcPts val="0"/>
              </a:spcAft>
              <a:buClr>
                <a:schemeClr val="dk1"/>
              </a:buClr>
              <a:buSzPts val="4200"/>
              <a:buChar char="•"/>
              <a:defRPr sz="4200"/>
            </a:lvl2pPr>
            <a:lvl3pPr marL="1371600" lvl="2" indent="-457200" algn="l" rtl="0">
              <a:lnSpc>
                <a:spcPct val="90000"/>
              </a:lnSpc>
              <a:spcBef>
                <a:spcPts val="750"/>
              </a:spcBef>
              <a:spcAft>
                <a:spcPts val="0"/>
              </a:spcAft>
              <a:buClr>
                <a:schemeClr val="dk1"/>
              </a:buClr>
              <a:buSzPts val="3600"/>
              <a:buChar char="•"/>
              <a:defRPr sz="3600"/>
            </a:lvl3pPr>
            <a:lvl4pPr marL="1828800" lvl="3" indent="-419100" algn="l" rtl="0">
              <a:lnSpc>
                <a:spcPct val="90000"/>
              </a:lnSpc>
              <a:spcBef>
                <a:spcPts val="750"/>
              </a:spcBef>
              <a:spcAft>
                <a:spcPts val="0"/>
              </a:spcAft>
              <a:buClr>
                <a:schemeClr val="dk1"/>
              </a:buClr>
              <a:buSzPts val="3000"/>
              <a:buChar char="•"/>
              <a:defRPr sz="3000"/>
            </a:lvl4pPr>
            <a:lvl5pPr marL="2286000" lvl="4" indent="-419100" algn="l" rtl="0">
              <a:lnSpc>
                <a:spcPct val="90000"/>
              </a:lnSpc>
              <a:spcBef>
                <a:spcPts val="750"/>
              </a:spcBef>
              <a:spcAft>
                <a:spcPts val="0"/>
              </a:spcAft>
              <a:buClr>
                <a:schemeClr val="dk1"/>
              </a:buClr>
              <a:buSzPts val="3000"/>
              <a:buChar char="•"/>
              <a:defRPr sz="3000"/>
            </a:lvl5pPr>
            <a:lvl6pPr marL="2743200" lvl="5" indent="-419100" algn="l" rtl="0">
              <a:lnSpc>
                <a:spcPct val="90000"/>
              </a:lnSpc>
              <a:spcBef>
                <a:spcPts val="750"/>
              </a:spcBef>
              <a:spcAft>
                <a:spcPts val="0"/>
              </a:spcAft>
              <a:buClr>
                <a:schemeClr val="dk1"/>
              </a:buClr>
              <a:buSzPts val="3000"/>
              <a:buChar char="•"/>
              <a:defRPr sz="3000"/>
            </a:lvl6pPr>
            <a:lvl7pPr marL="3200400" lvl="6" indent="-419100" algn="l" rtl="0">
              <a:lnSpc>
                <a:spcPct val="90000"/>
              </a:lnSpc>
              <a:spcBef>
                <a:spcPts val="750"/>
              </a:spcBef>
              <a:spcAft>
                <a:spcPts val="0"/>
              </a:spcAft>
              <a:buClr>
                <a:schemeClr val="dk1"/>
              </a:buClr>
              <a:buSzPts val="3000"/>
              <a:buChar char="•"/>
              <a:defRPr sz="3000"/>
            </a:lvl7pPr>
            <a:lvl8pPr marL="3657600" lvl="7" indent="-419100" algn="l" rtl="0">
              <a:lnSpc>
                <a:spcPct val="90000"/>
              </a:lnSpc>
              <a:spcBef>
                <a:spcPts val="750"/>
              </a:spcBef>
              <a:spcAft>
                <a:spcPts val="0"/>
              </a:spcAft>
              <a:buClr>
                <a:schemeClr val="dk1"/>
              </a:buClr>
              <a:buSzPts val="3000"/>
              <a:buChar char="•"/>
              <a:defRPr sz="3000"/>
            </a:lvl8pPr>
            <a:lvl9pPr marL="4114800" lvl="8" indent="-419100" algn="l" rtl="0">
              <a:lnSpc>
                <a:spcPct val="90000"/>
              </a:lnSpc>
              <a:spcBef>
                <a:spcPts val="750"/>
              </a:spcBef>
              <a:spcAft>
                <a:spcPts val="0"/>
              </a:spcAft>
              <a:buClr>
                <a:schemeClr val="dk1"/>
              </a:buClr>
              <a:buSzPts val="3000"/>
              <a:buChar char="•"/>
              <a:defRPr sz="3000"/>
            </a:lvl9pPr>
          </a:lstStyle>
          <a:p/>
        </p:txBody>
      </p:sp>
      <p:sp>
        <p:nvSpPr>
          <p:cNvPr id="83" name="Google Shape;83;p8"/>
          <p:cNvSpPr txBox="1"/>
          <p:nvPr>
            <p:ph type="body" idx="2"/>
          </p:nvPr>
        </p:nvSpPr>
        <p:spPr>
          <a:xfrm>
            <a:off x="812721" y="6138021"/>
            <a:ext cx="7518600" cy="16029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500"/>
              </a:spcBef>
              <a:spcAft>
                <a:spcPts val="0"/>
              </a:spcAft>
              <a:buClr>
                <a:schemeClr val="lt1"/>
              </a:buClr>
              <a:buSzPts val="3600"/>
              <a:buNone/>
              <a:defRPr sz="3600">
                <a:solidFill>
                  <a:schemeClr val="lt1"/>
                </a:solidFill>
              </a:defRPr>
            </a:lvl1pPr>
            <a:lvl2pPr marL="914400" lvl="1" indent="-228600" algn="l" rtl="0">
              <a:lnSpc>
                <a:spcPct val="90000"/>
              </a:lnSpc>
              <a:spcBef>
                <a:spcPts val="750"/>
              </a:spcBef>
              <a:spcAft>
                <a:spcPts val="0"/>
              </a:spcAft>
              <a:buClr>
                <a:schemeClr val="dk1"/>
              </a:buClr>
              <a:buSzPts val="2100"/>
              <a:buNone/>
              <a:defRPr sz="2100"/>
            </a:lvl2pPr>
            <a:lvl3pPr marL="1371600" lvl="2" indent="-228600" algn="l" rtl="0">
              <a:lnSpc>
                <a:spcPct val="90000"/>
              </a:lnSpc>
              <a:spcBef>
                <a:spcPts val="750"/>
              </a:spcBef>
              <a:spcAft>
                <a:spcPts val="0"/>
              </a:spcAft>
              <a:buClr>
                <a:schemeClr val="dk1"/>
              </a:buClr>
              <a:buSzPts val="1800"/>
              <a:buNone/>
              <a:defRPr sz="1800"/>
            </a:lvl3pPr>
            <a:lvl4pPr marL="1828800" lvl="3" indent="-228600" algn="l" rtl="0">
              <a:lnSpc>
                <a:spcPct val="90000"/>
              </a:lnSpc>
              <a:spcBef>
                <a:spcPts val="750"/>
              </a:spcBef>
              <a:spcAft>
                <a:spcPts val="0"/>
              </a:spcAft>
              <a:buClr>
                <a:schemeClr val="dk1"/>
              </a:buClr>
              <a:buSzPts val="1500"/>
              <a:buNone/>
              <a:defRPr sz="1500"/>
            </a:lvl4pPr>
            <a:lvl5pPr marL="2286000" lvl="4" indent="-228600" algn="l" rtl="0">
              <a:lnSpc>
                <a:spcPct val="90000"/>
              </a:lnSpc>
              <a:spcBef>
                <a:spcPts val="750"/>
              </a:spcBef>
              <a:spcAft>
                <a:spcPts val="0"/>
              </a:spcAft>
              <a:buClr>
                <a:schemeClr val="dk1"/>
              </a:buClr>
              <a:buSzPts val="1500"/>
              <a:buNone/>
              <a:defRPr sz="1500"/>
            </a:lvl5pPr>
            <a:lvl6pPr marL="2743200" lvl="5" indent="-228600" algn="l" rtl="0">
              <a:lnSpc>
                <a:spcPct val="90000"/>
              </a:lnSpc>
              <a:spcBef>
                <a:spcPts val="750"/>
              </a:spcBef>
              <a:spcAft>
                <a:spcPts val="0"/>
              </a:spcAft>
              <a:buClr>
                <a:schemeClr val="dk1"/>
              </a:buClr>
              <a:buSzPts val="1500"/>
              <a:buNone/>
              <a:defRPr sz="1500"/>
            </a:lvl6pPr>
            <a:lvl7pPr marL="3200400" lvl="6" indent="-228600" algn="l" rtl="0">
              <a:lnSpc>
                <a:spcPct val="90000"/>
              </a:lnSpc>
              <a:spcBef>
                <a:spcPts val="750"/>
              </a:spcBef>
              <a:spcAft>
                <a:spcPts val="0"/>
              </a:spcAft>
              <a:buClr>
                <a:schemeClr val="dk1"/>
              </a:buClr>
              <a:buSzPts val="1500"/>
              <a:buNone/>
              <a:defRPr sz="1500"/>
            </a:lvl7pPr>
            <a:lvl8pPr marL="3657600" lvl="7" indent="-228600" algn="l" rtl="0">
              <a:lnSpc>
                <a:spcPct val="90000"/>
              </a:lnSpc>
              <a:spcBef>
                <a:spcPts val="750"/>
              </a:spcBef>
              <a:spcAft>
                <a:spcPts val="0"/>
              </a:spcAft>
              <a:buClr>
                <a:schemeClr val="dk1"/>
              </a:buClr>
              <a:buSzPts val="1500"/>
              <a:buNone/>
              <a:defRPr sz="1500"/>
            </a:lvl8pPr>
            <a:lvl9pPr marL="4114800" lvl="8" indent="-228600" algn="l" rtl="0">
              <a:lnSpc>
                <a:spcPct val="90000"/>
              </a:lnSpc>
              <a:spcBef>
                <a:spcPts val="750"/>
              </a:spcBef>
              <a:spcAft>
                <a:spcPts val="0"/>
              </a:spcAft>
              <a:buClr>
                <a:schemeClr val="dk1"/>
              </a:buClr>
              <a:buSzPts val="1500"/>
              <a:buNone/>
              <a:defRPr sz="1500"/>
            </a:lvl9pPr>
          </a:lstStyle>
          <a:p/>
        </p:txBody>
      </p:sp>
      <p:sp>
        <p:nvSpPr>
          <p:cNvPr id="84" name="Google Shape;84;p8"/>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85" name="Google Shape;85;p8"/>
          <p:cNvPicPr preferRelativeResize="0"/>
          <p:nvPr/>
        </p:nvPicPr>
        <p:blipFill rotWithShape="1">
          <a:blip r:embed="rId2"/>
          <a:srcRect/>
          <a:stretch>
            <a:fillRect/>
          </a:stretch>
        </p:blipFill>
        <p:spPr>
          <a:xfrm>
            <a:off x="3335628" y="441265"/>
            <a:ext cx="2472744" cy="5599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86" name="Shape 86"/>
        <p:cNvGrpSpPr/>
        <p:nvPr/>
      </p:nvGrpSpPr>
      <p:grpSpPr>
        <a:xfrm>
          <a:off x="0" y="0"/>
          <a:ext cx="0" cy="0"/>
          <a:chOff x="0" y="0"/>
          <a:chExt cx="0" cy="0"/>
        </a:xfrm>
      </p:grpSpPr>
      <p:sp>
        <p:nvSpPr>
          <p:cNvPr id="87" name="Google Shape;87;p9"/>
          <p:cNvSpPr txBox="1"/>
          <p:nvPr>
            <p:ph type="body" idx="1"/>
          </p:nvPr>
        </p:nvSpPr>
        <p:spPr>
          <a:xfrm>
            <a:off x="1042988" y="2492702"/>
            <a:ext cx="77724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88" name="Google Shape;88;p9"/>
          <p:cNvSpPr txBox="1"/>
          <p:nvPr>
            <p:ph type="body" idx="2"/>
          </p:nvPr>
        </p:nvSpPr>
        <p:spPr>
          <a:xfrm>
            <a:off x="9144000" y="2492702"/>
            <a:ext cx="7772400" cy="6528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500"/>
              </a:spcBef>
              <a:spcAft>
                <a:spcPts val="0"/>
              </a:spcAft>
              <a:buClr>
                <a:schemeClr val="dk1"/>
              </a:buClr>
              <a:buSzPts val="1800"/>
              <a:buChar char="•"/>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89" name="Google Shape;89;p9"/>
          <p:cNvSpPr txBox="1"/>
          <p:nvPr>
            <p:ph type="dt" idx="10"/>
          </p:nvPr>
        </p:nvSpPr>
        <p:spPr>
          <a:xfrm>
            <a:off x="1257300" y="9535998"/>
            <a:ext cx="411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90" name="Google Shape;90;p9"/>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91" name="Google Shape;91;p9"/>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92" name="Google Shape;92;p9"/>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9"/>
          <p:cNvSpPr txBox="1"/>
          <p:nvPr>
            <p:ph type="body" idx="3"/>
          </p:nvPr>
        </p:nvSpPr>
        <p:spPr>
          <a:xfrm>
            <a:off x="473870" y="1186046"/>
            <a:ext cx="17340300" cy="791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500"/>
              </a:spcBef>
              <a:spcAft>
                <a:spcPts val="0"/>
              </a:spcAft>
              <a:buClr>
                <a:schemeClr val="dk1"/>
              </a:buClr>
              <a:buSzPts val="4200"/>
              <a:buNone/>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94" name="Shape 94"/>
        <p:cNvGrpSpPr/>
        <p:nvPr/>
      </p:nvGrpSpPr>
      <p:grpSpPr>
        <a:xfrm>
          <a:off x="0" y="0"/>
          <a:ext cx="0" cy="0"/>
          <a:chOff x="0" y="0"/>
          <a:chExt cx="0" cy="0"/>
        </a:xfrm>
      </p:grpSpPr>
      <p:sp>
        <p:nvSpPr>
          <p:cNvPr id="95" name="Google Shape;95;p10"/>
          <p:cNvSpPr txBox="1"/>
          <p:nvPr>
            <p:ph type="body" idx="1"/>
          </p:nvPr>
        </p:nvSpPr>
        <p:spPr>
          <a:xfrm>
            <a:off x="1042989" y="2522134"/>
            <a:ext cx="5067300" cy="1236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500"/>
              </a:spcBef>
              <a:spcAft>
                <a:spcPts val="0"/>
              </a:spcAft>
              <a:buClr>
                <a:schemeClr val="dk1"/>
              </a:buClr>
              <a:buSzPts val="4000"/>
              <a:buNone/>
              <a:defRPr sz="4000" b="1"/>
            </a:lvl1pPr>
            <a:lvl2pPr marL="914400" lvl="1" indent="-228600" algn="l" rtl="0">
              <a:lnSpc>
                <a:spcPct val="90000"/>
              </a:lnSpc>
              <a:spcBef>
                <a:spcPts val="750"/>
              </a:spcBef>
              <a:spcAft>
                <a:spcPts val="0"/>
              </a:spcAft>
              <a:buClr>
                <a:schemeClr val="dk1"/>
              </a:buClr>
              <a:buSzPts val="3000"/>
              <a:buNone/>
              <a:defRPr sz="3000" b="1"/>
            </a:lvl2pPr>
            <a:lvl3pPr marL="1371600" lvl="2" indent="-228600" algn="l" rtl="0">
              <a:lnSpc>
                <a:spcPct val="90000"/>
              </a:lnSpc>
              <a:spcBef>
                <a:spcPts val="750"/>
              </a:spcBef>
              <a:spcAft>
                <a:spcPts val="0"/>
              </a:spcAft>
              <a:buClr>
                <a:schemeClr val="dk1"/>
              </a:buClr>
              <a:buSzPts val="2700"/>
              <a:buNone/>
              <a:defRPr sz="2700" b="1"/>
            </a:lvl3pPr>
            <a:lvl4pPr marL="1828800" lvl="3" indent="-228600" algn="l" rtl="0">
              <a:lnSpc>
                <a:spcPct val="90000"/>
              </a:lnSpc>
              <a:spcBef>
                <a:spcPts val="750"/>
              </a:spcBef>
              <a:spcAft>
                <a:spcPts val="0"/>
              </a:spcAft>
              <a:buClr>
                <a:schemeClr val="dk1"/>
              </a:buClr>
              <a:buSzPts val="2400"/>
              <a:buNone/>
              <a:defRPr sz="2400" b="1"/>
            </a:lvl4pPr>
            <a:lvl5pPr marL="2286000" lvl="4" indent="-228600" algn="l" rtl="0">
              <a:lnSpc>
                <a:spcPct val="90000"/>
              </a:lnSpc>
              <a:spcBef>
                <a:spcPts val="750"/>
              </a:spcBef>
              <a:spcAft>
                <a:spcPts val="0"/>
              </a:spcAft>
              <a:buClr>
                <a:schemeClr val="dk1"/>
              </a:buClr>
              <a:buSzPts val="2400"/>
              <a:buNone/>
              <a:defRPr sz="2400" b="1"/>
            </a:lvl5pPr>
            <a:lvl6pPr marL="2743200" lvl="5" indent="-228600" algn="l" rtl="0">
              <a:lnSpc>
                <a:spcPct val="90000"/>
              </a:lnSpc>
              <a:spcBef>
                <a:spcPts val="750"/>
              </a:spcBef>
              <a:spcAft>
                <a:spcPts val="0"/>
              </a:spcAft>
              <a:buClr>
                <a:schemeClr val="dk1"/>
              </a:buClr>
              <a:buSzPts val="2400"/>
              <a:buNone/>
              <a:defRPr sz="2400" b="1"/>
            </a:lvl6pPr>
            <a:lvl7pPr marL="3200400" lvl="6" indent="-228600" algn="l" rtl="0">
              <a:lnSpc>
                <a:spcPct val="90000"/>
              </a:lnSpc>
              <a:spcBef>
                <a:spcPts val="750"/>
              </a:spcBef>
              <a:spcAft>
                <a:spcPts val="0"/>
              </a:spcAft>
              <a:buClr>
                <a:schemeClr val="dk1"/>
              </a:buClr>
              <a:buSzPts val="2400"/>
              <a:buNone/>
              <a:defRPr sz="2400" b="1"/>
            </a:lvl7pPr>
            <a:lvl8pPr marL="3657600" lvl="7" indent="-228600" algn="l" rtl="0">
              <a:lnSpc>
                <a:spcPct val="90000"/>
              </a:lnSpc>
              <a:spcBef>
                <a:spcPts val="750"/>
              </a:spcBef>
              <a:spcAft>
                <a:spcPts val="0"/>
              </a:spcAft>
              <a:buClr>
                <a:schemeClr val="dk1"/>
              </a:buClr>
              <a:buSzPts val="2400"/>
              <a:buNone/>
              <a:defRPr sz="2400" b="1"/>
            </a:lvl8pPr>
            <a:lvl9pPr marL="4114800" lvl="8" indent="-228600" algn="l" rtl="0">
              <a:lnSpc>
                <a:spcPct val="90000"/>
              </a:lnSpc>
              <a:spcBef>
                <a:spcPts val="750"/>
              </a:spcBef>
              <a:spcAft>
                <a:spcPts val="0"/>
              </a:spcAft>
              <a:buClr>
                <a:schemeClr val="dk1"/>
              </a:buClr>
              <a:buSzPts val="2400"/>
              <a:buNone/>
              <a:defRPr sz="2400" b="1"/>
            </a:lvl9pPr>
          </a:lstStyle>
          <a:p/>
        </p:txBody>
      </p:sp>
      <p:sp>
        <p:nvSpPr>
          <p:cNvPr id="96" name="Google Shape;96;p10"/>
          <p:cNvSpPr txBox="1"/>
          <p:nvPr>
            <p:ph type="body" idx="2"/>
          </p:nvPr>
        </p:nvSpPr>
        <p:spPr>
          <a:xfrm>
            <a:off x="1042989" y="3758193"/>
            <a:ext cx="5067300" cy="5527800"/>
          </a:xfrm>
          <a:prstGeom prst="rect">
            <a:avLst/>
          </a:prstGeom>
          <a:noFill/>
          <a:ln>
            <a:noFill/>
          </a:ln>
        </p:spPr>
        <p:txBody>
          <a:bodyPr spcFirstLastPara="1" wrap="square" lIns="91425" tIns="45700" rIns="91425" bIns="45700" anchor="t" anchorCtr="0">
            <a:normAutofit/>
          </a:bodyPr>
          <a:lstStyle>
            <a:lvl1pPr marL="457200" lvl="0" indent="-482600" algn="l" rtl="0">
              <a:lnSpc>
                <a:spcPct val="90000"/>
              </a:lnSpc>
              <a:spcBef>
                <a:spcPts val="1500"/>
              </a:spcBef>
              <a:spcAft>
                <a:spcPts val="0"/>
              </a:spcAft>
              <a:buClr>
                <a:schemeClr val="dk1"/>
              </a:buClr>
              <a:buSzPts val="4000"/>
              <a:buChar char="•"/>
              <a:defRPr sz="4000"/>
            </a:lvl1pPr>
            <a:lvl2pPr marL="914400" lvl="1" indent="-431800" algn="l" rtl="0">
              <a:lnSpc>
                <a:spcPct val="90000"/>
              </a:lnSpc>
              <a:spcBef>
                <a:spcPts val="750"/>
              </a:spcBef>
              <a:spcAft>
                <a:spcPts val="0"/>
              </a:spcAft>
              <a:buClr>
                <a:schemeClr val="dk1"/>
              </a:buClr>
              <a:buSzPts val="3200"/>
              <a:buChar char="•"/>
              <a:defRPr sz="3200"/>
            </a:lvl2pPr>
            <a:lvl3pPr marL="1371600" lvl="2" indent="-406400" algn="l" rtl="0">
              <a:lnSpc>
                <a:spcPct val="90000"/>
              </a:lnSpc>
              <a:spcBef>
                <a:spcPts val="750"/>
              </a:spcBef>
              <a:spcAft>
                <a:spcPts val="0"/>
              </a:spcAft>
              <a:buClr>
                <a:schemeClr val="dk1"/>
              </a:buClr>
              <a:buSzPts val="2800"/>
              <a:buChar char="•"/>
              <a:defRPr sz="2800"/>
            </a:lvl3pPr>
            <a:lvl4pPr marL="1828800" lvl="3" indent="-381000" algn="l" rtl="0">
              <a:lnSpc>
                <a:spcPct val="90000"/>
              </a:lnSpc>
              <a:spcBef>
                <a:spcPts val="750"/>
              </a:spcBef>
              <a:spcAft>
                <a:spcPts val="0"/>
              </a:spcAft>
              <a:buClr>
                <a:schemeClr val="dk1"/>
              </a:buClr>
              <a:buSzPts val="2400"/>
              <a:buChar char="•"/>
              <a:defRPr sz="2400"/>
            </a:lvl4pPr>
            <a:lvl5pPr marL="2286000" lvl="4" indent="-381000" algn="l" rtl="0">
              <a:lnSpc>
                <a:spcPct val="90000"/>
              </a:lnSpc>
              <a:spcBef>
                <a:spcPts val="750"/>
              </a:spcBef>
              <a:spcAft>
                <a:spcPts val="0"/>
              </a:spcAft>
              <a:buClr>
                <a:schemeClr val="dk1"/>
              </a:buClr>
              <a:buSzPts val="2400"/>
              <a:buChar char="•"/>
              <a:defRPr sz="2400"/>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97" name="Google Shape;97;p10"/>
          <p:cNvSpPr txBox="1"/>
          <p:nvPr>
            <p:ph type="body" idx="3"/>
          </p:nvPr>
        </p:nvSpPr>
        <p:spPr>
          <a:xfrm>
            <a:off x="6597854" y="2522134"/>
            <a:ext cx="5092200" cy="1236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500"/>
              </a:spcBef>
              <a:spcAft>
                <a:spcPts val="0"/>
              </a:spcAft>
              <a:buClr>
                <a:schemeClr val="dk1"/>
              </a:buClr>
              <a:buSzPts val="4000"/>
              <a:buNone/>
              <a:defRPr sz="4000" b="1"/>
            </a:lvl1pPr>
            <a:lvl2pPr marL="914400" lvl="1" indent="-228600" algn="l" rtl="0">
              <a:lnSpc>
                <a:spcPct val="90000"/>
              </a:lnSpc>
              <a:spcBef>
                <a:spcPts val="750"/>
              </a:spcBef>
              <a:spcAft>
                <a:spcPts val="0"/>
              </a:spcAft>
              <a:buClr>
                <a:schemeClr val="dk1"/>
              </a:buClr>
              <a:buSzPts val="3000"/>
              <a:buNone/>
              <a:defRPr sz="3000" b="1"/>
            </a:lvl2pPr>
            <a:lvl3pPr marL="1371600" lvl="2" indent="-228600" algn="l" rtl="0">
              <a:lnSpc>
                <a:spcPct val="90000"/>
              </a:lnSpc>
              <a:spcBef>
                <a:spcPts val="750"/>
              </a:spcBef>
              <a:spcAft>
                <a:spcPts val="0"/>
              </a:spcAft>
              <a:buClr>
                <a:schemeClr val="dk1"/>
              </a:buClr>
              <a:buSzPts val="2700"/>
              <a:buNone/>
              <a:defRPr sz="2700" b="1"/>
            </a:lvl3pPr>
            <a:lvl4pPr marL="1828800" lvl="3" indent="-228600" algn="l" rtl="0">
              <a:lnSpc>
                <a:spcPct val="90000"/>
              </a:lnSpc>
              <a:spcBef>
                <a:spcPts val="750"/>
              </a:spcBef>
              <a:spcAft>
                <a:spcPts val="0"/>
              </a:spcAft>
              <a:buClr>
                <a:schemeClr val="dk1"/>
              </a:buClr>
              <a:buSzPts val="2400"/>
              <a:buNone/>
              <a:defRPr sz="2400" b="1"/>
            </a:lvl4pPr>
            <a:lvl5pPr marL="2286000" lvl="4" indent="-228600" algn="l" rtl="0">
              <a:lnSpc>
                <a:spcPct val="90000"/>
              </a:lnSpc>
              <a:spcBef>
                <a:spcPts val="750"/>
              </a:spcBef>
              <a:spcAft>
                <a:spcPts val="0"/>
              </a:spcAft>
              <a:buClr>
                <a:schemeClr val="dk1"/>
              </a:buClr>
              <a:buSzPts val="2400"/>
              <a:buNone/>
              <a:defRPr sz="2400" b="1"/>
            </a:lvl5pPr>
            <a:lvl6pPr marL="2743200" lvl="5" indent="-228600" algn="l" rtl="0">
              <a:lnSpc>
                <a:spcPct val="90000"/>
              </a:lnSpc>
              <a:spcBef>
                <a:spcPts val="750"/>
              </a:spcBef>
              <a:spcAft>
                <a:spcPts val="0"/>
              </a:spcAft>
              <a:buClr>
                <a:schemeClr val="dk1"/>
              </a:buClr>
              <a:buSzPts val="2400"/>
              <a:buNone/>
              <a:defRPr sz="2400" b="1"/>
            </a:lvl6pPr>
            <a:lvl7pPr marL="3200400" lvl="6" indent="-228600" algn="l" rtl="0">
              <a:lnSpc>
                <a:spcPct val="90000"/>
              </a:lnSpc>
              <a:spcBef>
                <a:spcPts val="750"/>
              </a:spcBef>
              <a:spcAft>
                <a:spcPts val="0"/>
              </a:spcAft>
              <a:buClr>
                <a:schemeClr val="dk1"/>
              </a:buClr>
              <a:buSzPts val="2400"/>
              <a:buNone/>
              <a:defRPr sz="2400" b="1"/>
            </a:lvl7pPr>
            <a:lvl8pPr marL="3657600" lvl="7" indent="-228600" algn="l" rtl="0">
              <a:lnSpc>
                <a:spcPct val="90000"/>
              </a:lnSpc>
              <a:spcBef>
                <a:spcPts val="750"/>
              </a:spcBef>
              <a:spcAft>
                <a:spcPts val="0"/>
              </a:spcAft>
              <a:buClr>
                <a:schemeClr val="dk1"/>
              </a:buClr>
              <a:buSzPts val="2400"/>
              <a:buNone/>
              <a:defRPr sz="2400" b="1"/>
            </a:lvl8pPr>
            <a:lvl9pPr marL="4114800" lvl="8" indent="-228600" algn="l" rtl="0">
              <a:lnSpc>
                <a:spcPct val="90000"/>
              </a:lnSpc>
              <a:spcBef>
                <a:spcPts val="750"/>
              </a:spcBef>
              <a:spcAft>
                <a:spcPts val="0"/>
              </a:spcAft>
              <a:buClr>
                <a:schemeClr val="dk1"/>
              </a:buClr>
              <a:buSzPts val="2400"/>
              <a:buNone/>
              <a:defRPr sz="2400" b="1"/>
            </a:lvl9pPr>
          </a:lstStyle>
          <a:p/>
        </p:txBody>
      </p:sp>
      <p:sp>
        <p:nvSpPr>
          <p:cNvPr id="98" name="Google Shape;98;p10"/>
          <p:cNvSpPr txBox="1"/>
          <p:nvPr>
            <p:ph type="body" idx="4"/>
          </p:nvPr>
        </p:nvSpPr>
        <p:spPr>
          <a:xfrm>
            <a:off x="6597854" y="3758193"/>
            <a:ext cx="5092200" cy="5527800"/>
          </a:xfrm>
          <a:prstGeom prst="rect">
            <a:avLst/>
          </a:prstGeom>
          <a:noFill/>
          <a:ln>
            <a:noFill/>
          </a:ln>
        </p:spPr>
        <p:txBody>
          <a:bodyPr spcFirstLastPara="1" wrap="square" lIns="91425" tIns="45700" rIns="91425" bIns="45700" anchor="t" anchorCtr="0">
            <a:normAutofit/>
          </a:bodyPr>
          <a:lstStyle>
            <a:lvl1pPr marL="457200" lvl="0" indent="-482600" algn="l" rtl="0">
              <a:lnSpc>
                <a:spcPct val="90000"/>
              </a:lnSpc>
              <a:spcBef>
                <a:spcPts val="1500"/>
              </a:spcBef>
              <a:spcAft>
                <a:spcPts val="0"/>
              </a:spcAft>
              <a:buClr>
                <a:schemeClr val="dk1"/>
              </a:buClr>
              <a:buSzPts val="4000"/>
              <a:buChar char="•"/>
              <a:defRPr sz="4000"/>
            </a:lvl1pPr>
            <a:lvl2pPr marL="914400" lvl="1" indent="-431800" algn="l" rtl="0">
              <a:lnSpc>
                <a:spcPct val="90000"/>
              </a:lnSpc>
              <a:spcBef>
                <a:spcPts val="750"/>
              </a:spcBef>
              <a:spcAft>
                <a:spcPts val="0"/>
              </a:spcAft>
              <a:buClr>
                <a:schemeClr val="dk1"/>
              </a:buClr>
              <a:buSzPts val="3200"/>
              <a:buChar char="•"/>
              <a:defRPr sz="3200"/>
            </a:lvl2pPr>
            <a:lvl3pPr marL="1371600" lvl="2" indent="-406400" algn="l" rtl="0">
              <a:lnSpc>
                <a:spcPct val="90000"/>
              </a:lnSpc>
              <a:spcBef>
                <a:spcPts val="750"/>
              </a:spcBef>
              <a:spcAft>
                <a:spcPts val="0"/>
              </a:spcAft>
              <a:buClr>
                <a:schemeClr val="dk1"/>
              </a:buClr>
              <a:buSzPts val="2800"/>
              <a:buChar char="•"/>
              <a:defRPr sz="2800"/>
            </a:lvl3pPr>
            <a:lvl4pPr marL="1828800" lvl="3" indent="-381000" algn="l" rtl="0">
              <a:lnSpc>
                <a:spcPct val="90000"/>
              </a:lnSpc>
              <a:spcBef>
                <a:spcPts val="750"/>
              </a:spcBef>
              <a:spcAft>
                <a:spcPts val="0"/>
              </a:spcAft>
              <a:buClr>
                <a:schemeClr val="dk1"/>
              </a:buClr>
              <a:buSzPts val="2400"/>
              <a:buChar char="•"/>
              <a:defRPr sz="2400"/>
            </a:lvl4pPr>
            <a:lvl5pPr marL="2286000" lvl="4" indent="-381000" algn="l" rtl="0">
              <a:lnSpc>
                <a:spcPct val="90000"/>
              </a:lnSpc>
              <a:spcBef>
                <a:spcPts val="750"/>
              </a:spcBef>
              <a:spcAft>
                <a:spcPts val="0"/>
              </a:spcAft>
              <a:buClr>
                <a:schemeClr val="dk1"/>
              </a:buClr>
              <a:buSzPts val="2400"/>
              <a:buChar char="•"/>
              <a:defRPr sz="2400"/>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99" name="Google Shape;99;p10"/>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00" name="Google Shape;100;p10"/>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01" name="Google Shape;101;p10"/>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02" name="Google Shape;102;p10"/>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0"/>
          <p:cNvSpPr txBox="1"/>
          <p:nvPr>
            <p:ph type="body" idx="5"/>
          </p:nvPr>
        </p:nvSpPr>
        <p:spPr>
          <a:xfrm>
            <a:off x="473870" y="1186046"/>
            <a:ext cx="17340300" cy="791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500"/>
              </a:spcBef>
              <a:spcAft>
                <a:spcPts val="0"/>
              </a:spcAft>
              <a:buClr>
                <a:schemeClr val="dk1"/>
              </a:buClr>
              <a:buSzPts val="4200"/>
              <a:buNone/>
              <a:defRPr/>
            </a:lvl1pPr>
            <a:lvl2pPr marL="914400" lvl="1" indent="-342900" algn="l" rtl="0">
              <a:lnSpc>
                <a:spcPct val="90000"/>
              </a:lnSpc>
              <a:spcBef>
                <a:spcPts val="750"/>
              </a:spcBef>
              <a:spcAft>
                <a:spcPts val="0"/>
              </a:spcAft>
              <a:buClr>
                <a:schemeClr val="dk1"/>
              </a:buClr>
              <a:buSzPts val="1800"/>
              <a:buChar char="•"/>
              <a:defRPr/>
            </a:lvl2pPr>
            <a:lvl3pPr marL="1371600" lvl="2" indent="-342900" algn="l" rtl="0">
              <a:lnSpc>
                <a:spcPct val="90000"/>
              </a:lnSpc>
              <a:spcBef>
                <a:spcPts val="750"/>
              </a:spcBef>
              <a:spcAft>
                <a:spcPts val="0"/>
              </a:spcAft>
              <a:buClr>
                <a:schemeClr val="dk1"/>
              </a:buClr>
              <a:buSzPts val="1800"/>
              <a:buChar char="•"/>
              <a:defRPr/>
            </a:lvl3pPr>
            <a:lvl4pPr marL="1828800" lvl="3" indent="-342900" algn="l" rtl="0">
              <a:lnSpc>
                <a:spcPct val="90000"/>
              </a:lnSpc>
              <a:spcBef>
                <a:spcPts val="750"/>
              </a:spcBef>
              <a:spcAft>
                <a:spcPts val="0"/>
              </a:spcAft>
              <a:buClr>
                <a:schemeClr val="dk1"/>
              </a:buClr>
              <a:buSzPts val="1800"/>
              <a:buChar char="•"/>
              <a:defRPr/>
            </a:lvl4pPr>
            <a:lvl5pPr marL="2286000" lvl="4" indent="-342900" algn="l" rtl="0">
              <a:lnSpc>
                <a:spcPct val="90000"/>
              </a:lnSpc>
              <a:spcBef>
                <a:spcPts val="750"/>
              </a:spcBef>
              <a:spcAft>
                <a:spcPts val="0"/>
              </a:spcAft>
              <a:buClr>
                <a:schemeClr val="dk1"/>
              </a:buClr>
              <a:buSzPts val="1800"/>
              <a:buChar char="•"/>
              <a:defRPr/>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
        <p:nvSpPr>
          <p:cNvPr id="104" name="Google Shape;104;p10"/>
          <p:cNvSpPr txBox="1"/>
          <p:nvPr>
            <p:ph type="body" idx="6"/>
          </p:nvPr>
        </p:nvSpPr>
        <p:spPr>
          <a:xfrm>
            <a:off x="12177674" y="2522134"/>
            <a:ext cx="5092200" cy="1236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500"/>
              </a:spcBef>
              <a:spcAft>
                <a:spcPts val="0"/>
              </a:spcAft>
              <a:buClr>
                <a:schemeClr val="dk1"/>
              </a:buClr>
              <a:buSzPts val="4000"/>
              <a:buNone/>
              <a:defRPr sz="4000" b="1"/>
            </a:lvl1pPr>
            <a:lvl2pPr marL="914400" lvl="1" indent="-228600" algn="l" rtl="0">
              <a:lnSpc>
                <a:spcPct val="90000"/>
              </a:lnSpc>
              <a:spcBef>
                <a:spcPts val="750"/>
              </a:spcBef>
              <a:spcAft>
                <a:spcPts val="0"/>
              </a:spcAft>
              <a:buClr>
                <a:schemeClr val="dk1"/>
              </a:buClr>
              <a:buSzPts val="3000"/>
              <a:buNone/>
              <a:defRPr sz="3000" b="1"/>
            </a:lvl2pPr>
            <a:lvl3pPr marL="1371600" lvl="2" indent="-228600" algn="l" rtl="0">
              <a:lnSpc>
                <a:spcPct val="90000"/>
              </a:lnSpc>
              <a:spcBef>
                <a:spcPts val="750"/>
              </a:spcBef>
              <a:spcAft>
                <a:spcPts val="0"/>
              </a:spcAft>
              <a:buClr>
                <a:schemeClr val="dk1"/>
              </a:buClr>
              <a:buSzPts val="2700"/>
              <a:buNone/>
              <a:defRPr sz="2700" b="1"/>
            </a:lvl3pPr>
            <a:lvl4pPr marL="1828800" lvl="3" indent="-228600" algn="l" rtl="0">
              <a:lnSpc>
                <a:spcPct val="90000"/>
              </a:lnSpc>
              <a:spcBef>
                <a:spcPts val="750"/>
              </a:spcBef>
              <a:spcAft>
                <a:spcPts val="0"/>
              </a:spcAft>
              <a:buClr>
                <a:schemeClr val="dk1"/>
              </a:buClr>
              <a:buSzPts val="2400"/>
              <a:buNone/>
              <a:defRPr sz="2400" b="1"/>
            </a:lvl4pPr>
            <a:lvl5pPr marL="2286000" lvl="4" indent="-228600" algn="l" rtl="0">
              <a:lnSpc>
                <a:spcPct val="90000"/>
              </a:lnSpc>
              <a:spcBef>
                <a:spcPts val="750"/>
              </a:spcBef>
              <a:spcAft>
                <a:spcPts val="0"/>
              </a:spcAft>
              <a:buClr>
                <a:schemeClr val="dk1"/>
              </a:buClr>
              <a:buSzPts val="2400"/>
              <a:buNone/>
              <a:defRPr sz="2400" b="1"/>
            </a:lvl5pPr>
            <a:lvl6pPr marL="2743200" lvl="5" indent="-228600" algn="l" rtl="0">
              <a:lnSpc>
                <a:spcPct val="90000"/>
              </a:lnSpc>
              <a:spcBef>
                <a:spcPts val="750"/>
              </a:spcBef>
              <a:spcAft>
                <a:spcPts val="0"/>
              </a:spcAft>
              <a:buClr>
                <a:schemeClr val="dk1"/>
              </a:buClr>
              <a:buSzPts val="2400"/>
              <a:buNone/>
              <a:defRPr sz="2400" b="1"/>
            </a:lvl6pPr>
            <a:lvl7pPr marL="3200400" lvl="6" indent="-228600" algn="l" rtl="0">
              <a:lnSpc>
                <a:spcPct val="90000"/>
              </a:lnSpc>
              <a:spcBef>
                <a:spcPts val="750"/>
              </a:spcBef>
              <a:spcAft>
                <a:spcPts val="0"/>
              </a:spcAft>
              <a:buClr>
                <a:schemeClr val="dk1"/>
              </a:buClr>
              <a:buSzPts val="2400"/>
              <a:buNone/>
              <a:defRPr sz="2400" b="1"/>
            </a:lvl7pPr>
            <a:lvl8pPr marL="3657600" lvl="7" indent="-228600" algn="l" rtl="0">
              <a:lnSpc>
                <a:spcPct val="90000"/>
              </a:lnSpc>
              <a:spcBef>
                <a:spcPts val="750"/>
              </a:spcBef>
              <a:spcAft>
                <a:spcPts val="0"/>
              </a:spcAft>
              <a:buClr>
                <a:schemeClr val="dk1"/>
              </a:buClr>
              <a:buSzPts val="2400"/>
              <a:buNone/>
              <a:defRPr sz="2400" b="1"/>
            </a:lvl8pPr>
            <a:lvl9pPr marL="4114800" lvl="8" indent="-228600" algn="l" rtl="0">
              <a:lnSpc>
                <a:spcPct val="90000"/>
              </a:lnSpc>
              <a:spcBef>
                <a:spcPts val="750"/>
              </a:spcBef>
              <a:spcAft>
                <a:spcPts val="0"/>
              </a:spcAft>
              <a:buClr>
                <a:schemeClr val="dk1"/>
              </a:buClr>
              <a:buSzPts val="2400"/>
              <a:buNone/>
              <a:defRPr sz="2400" b="1"/>
            </a:lvl9pPr>
          </a:lstStyle>
          <a:p/>
        </p:txBody>
      </p:sp>
      <p:sp>
        <p:nvSpPr>
          <p:cNvPr id="105" name="Google Shape;105;p10"/>
          <p:cNvSpPr txBox="1"/>
          <p:nvPr>
            <p:ph type="body" idx="7"/>
          </p:nvPr>
        </p:nvSpPr>
        <p:spPr>
          <a:xfrm>
            <a:off x="12177674" y="3758193"/>
            <a:ext cx="5092200" cy="5527800"/>
          </a:xfrm>
          <a:prstGeom prst="rect">
            <a:avLst/>
          </a:prstGeom>
          <a:noFill/>
          <a:ln>
            <a:noFill/>
          </a:ln>
        </p:spPr>
        <p:txBody>
          <a:bodyPr spcFirstLastPara="1" wrap="square" lIns="91425" tIns="45700" rIns="91425" bIns="45700" anchor="t" anchorCtr="0">
            <a:normAutofit/>
          </a:bodyPr>
          <a:lstStyle>
            <a:lvl1pPr marL="457200" lvl="0" indent="-482600" algn="l" rtl="0">
              <a:lnSpc>
                <a:spcPct val="90000"/>
              </a:lnSpc>
              <a:spcBef>
                <a:spcPts val="1500"/>
              </a:spcBef>
              <a:spcAft>
                <a:spcPts val="0"/>
              </a:spcAft>
              <a:buClr>
                <a:schemeClr val="dk1"/>
              </a:buClr>
              <a:buSzPts val="4000"/>
              <a:buChar char="•"/>
              <a:defRPr sz="4000"/>
            </a:lvl1pPr>
            <a:lvl2pPr marL="914400" lvl="1" indent="-431800" algn="l" rtl="0">
              <a:lnSpc>
                <a:spcPct val="90000"/>
              </a:lnSpc>
              <a:spcBef>
                <a:spcPts val="750"/>
              </a:spcBef>
              <a:spcAft>
                <a:spcPts val="0"/>
              </a:spcAft>
              <a:buClr>
                <a:schemeClr val="dk1"/>
              </a:buClr>
              <a:buSzPts val="3200"/>
              <a:buChar char="•"/>
              <a:defRPr sz="3200"/>
            </a:lvl2pPr>
            <a:lvl3pPr marL="1371600" lvl="2" indent="-406400" algn="l" rtl="0">
              <a:lnSpc>
                <a:spcPct val="90000"/>
              </a:lnSpc>
              <a:spcBef>
                <a:spcPts val="750"/>
              </a:spcBef>
              <a:spcAft>
                <a:spcPts val="0"/>
              </a:spcAft>
              <a:buClr>
                <a:schemeClr val="dk1"/>
              </a:buClr>
              <a:buSzPts val="2800"/>
              <a:buChar char="•"/>
              <a:defRPr sz="2800"/>
            </a:lvl3pPr>
            <a:lvl4pPr marL="1828800" lvl="3" indent="-381000" algn="l" rtl="0">
              <a:lnSpc>
                <a:spcPct val="90000"/>
              </a:lnSpc>
              <a:spcBef>
                <a:spcPts val="750"/>
              </a:spcBef>
              <a:spcAft>
                <a:spcPts val="0"/>
              </a:spcAft>
              <a:buClr>
                <a:schemeClr val="dk1"/>
              </a:buClr>
              <a:buSzPts val="2400"/>
              <a:buChar char="•"/>
              <a:defRPr sz="2400"/>
            </a:lvl4pPr>
            <a:lvl5pPr marL="2286000" lvl="4" indent="-381000" algn="l" rtl="0">
              <a:lnSpc>
                <a:spcPct val="90000"/>
              </a:lnSpc>
              <a:spcBef>
                <a:spcPts val="750"/>
              </a:spcBef>
              <a:spcAft>
                <a:spcPts val="0"/>
              </a:spcAft>
              <a:buClr>
                <a:schemeClr val="dk1"/>
              </a:buClr>
              <a:buSzPts val="2400"/>
              <a:buChar char="•"/>
              <a:defRPr sz="2400"/>
            </a:lvl5pPr>
            <a:lvl6pPr marL="2743200" lvl="5" indent="-342900" algn="l" rtl="0">
              <a:lnSpc>
                <a:spcPct val="90000"/>
              </a:lnSpc>
              <a:spcBef>
                <a:spcPts val="750"/>
              </a:spcBef>
              <a:spcAft>
                <a:spcPts val="0"/>
              </a:spcAft>
              <a:buClr>
                <a:schemeClr val="dk1"/>
              </a:buClr>
              <a:buSzPts val="1800"/>
              <a:buChar char="•"/>
              <a:defRPr/>
            </a:lvl6pPr>
            <a:lvl7pPr marL="3200400" lvl="6" indent="-342900" algn="l" rtl="0">
              <a:lnSpc>
                <a:spcPct val="90000"/>
              </a:lnSpc>
              <a:spcBef>
                <a:spcPts val="750"/>
              </a:spcBef>
              <a:spcAft>
                <a:spcPts val="0"/>
              </a:spcAft>
              <a:buClr>
                <a:schemeClr val="dk1"/>
              </a:buClr>
              <a:buSzPts val="1800"/>
              <a:buChar char="•"/>
              <a:defRPr/>
            </a:lvl7pPr>
            <a:lvl8pPr marL="3657600" lvl="7" indent="-342900" algn="l" rtl="0">
              <a:lnSpc>
                <a:spcPct val="90000"/>
              </a:lnSpc>
              <a:spcBef>
                <a:spcPts val="750"/>
              </a:spcBef>
              <a:spcAft>
                <a:spcPts val="0"/>
              </a:spcAft>
              <a:buClr>
                <a:schemeClr val="dk1"/>
              </a:buClr>
              <a:buSzPts val="1800"/>
              <a:buChar char="•"/>
              <a:defRPr/>
            </a:lvl8pPr>
            <a:lvl9pPr marL="4114800" lvl="8" indent="-342900" algn="l" rtl="0">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4.jpeg"/><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600"/>
              <a:buFont typeface="Playfair Display"/>
              <a:buNone/>
              <a:defRPr sz="6600" b="0" i="0" u="none" strike="noStrike" cap="none">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type="body" idx="1"/>
          </p:nvPr>
        </p:nvSpPr>
        <p:spPr>
          <a:xfrm>
            <a:off x="1042988" y="2493893"/>
            <a:ext cx="16771500" cy="6528000"/>
          </a:xfrm>
          <a:prstGeom prst="rect">
            <a:avLst/>
          </a:prstGeom>
          <a:noFill/>
          <a:ln>
            <a:noFill/>
          </a:ln>
        </p:spPr>
        <p:txBody>
          <a:bodyPr spcFirstLastPara="1" wrap="square" lIns="91425" tIns="45700" rIns="91425" bIns="45700" anchor="t" anchorCtr="0">
            <a:normAutofit/>
          </a:bodyPr>
          <a:lstStyle>
            <a:lvl1pPr marL="457200" marR="0" lvl="0" indent="-495300" algn="l" rtl="0">
              <a:lnSpc>
                <a:spcPct val="90000"/>
              </a:lnSpc>
              <a:spcBef>
                <a:spcPts val="1500"/>
              </a:spcBef>
              <a:spcAft>
                <a:spcPts val="0"/>
              </a:spcAft>
              <a:buClr>
                <a:schemeClr val="dk1"/>
              </a:buClr>
              <a:buSzPts val="4200"/>
              <a:buFont typeface="Arial" panose="020B0604020202020204"/>
              <a:buChar char="•"/>
              <a:defRPr sz="42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457200" algn="l" rtl="0">
              <a:lnSpc>
                <a:spcPct val="90000"/>
              </a:lnSpc>
              <a:spcBef>
                <a:spcPts val="750"/>
              </a:spcBef>
              <a:spcAft>
                <a:spcPts val="0"/>
              </a:spcAft>
              <a:buClr>
                <a:schemeClr val="dk1"/>
              </a:buClr>
              <a:buSzPts val="3600"/>
              <a:buFont typeface="Arial" panose="020B0604020202020204"/>
              <a:buChar char="•"/>
              <a:defRPr sz="36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419100" algn="l" rtl="0">
              <a:lnSpc>
                <a:spcPct val="90000"/>
              </a:lnSpc>
              <a:spcBef>
                <a:spcPts val="750"/>
              </a:spcBef>
              <a:spcAft>
                <a:spcPts val="0"/>
              </a:spcAft>
              <a:buClr>
                <a:schemeClr val="dk1"/>
              </a:buClr>
              <a:buSzPts val="3000"/>
              <a:buFont typeface="Arial" panose="020B0604020202020204"/>
              <a:buChar char="•"/>
              <a:defRPr sz="3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400050" algn="l" rtl="0">
              <a:lnSpc>
                <a:spcPct val="90000"/>
              </a:lnSpc>
              <a:spcBef>
                <a:spcPts val="750"/>
              </a:spcBef>
              <a:spcAft>
                <a:spcPts val="0"/>
              </a:spcAft>
              <a:buClr>
                <a:schemeClr val="dk1"/>
              </a:buClr>
              <a:buSzPts val="2700"/>
              <a:buFont typeface="Arial" panose="020B0604020202020204"/>
              <a:buChar char="•"/>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12" name="Google Shape;12;p1"/>
          <p:cNvSpPr txBox="1"/>
          <p:nvPr>
            <p:ph type="dt" idx="10"/>
          </p:nvPr>
        </p:nvSpPr>
        <p:spPr>
          <a:xfrm>
            <a:off x="2547256" y="9535998"/>
            <a:ext cx="2824800" cy="547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R="0" lvl="2"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R="0" lvl="3"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R="0" lvl="4"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R="0" lvl="5"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R="0" lvl="6"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R="0" lvl="7"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R="0" lvl="8"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13" name="Google Shape;13;p1"/>
          <p:cNvSpPr txBox="1"/>
          <p:nvPr>
            <p:ph type="ftr" idx="11"/>
          </p:nvPr>
        </p:nvSpPr>
        <p:spPr>
          <a:xfrm>
            <a:off x="6057900" y="9535998"/>
            <a:ext cx="6172200" cy="5478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R="0" lvl="2"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R="0" lvl="3"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R="0" lvl="4"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R="0" lvl="5"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R="0" lvl="6"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R="0" lvl="7"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R="0" lvl="8" algn="l" rtl="0">
              <a:spcBef>
                <a:spcPts val="0"/>
              </a:spcBef>
              <a:spcAft>
                <a:spcPts val="0"/>
              </a:spcAft>
              <a:buSzPts val="1400"/>
              <a:buNone/>
              <a:defRPr sz="27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14" name="Google Shape;14;p1"/>
          <p:cNvSpPr txBox="1"/>
          <p:nvPr>
            <p:ph type="sldNum" idx="12"/>
          </p:nvPr>
        </p:nvSpPr>
        <p:spPr>
          <a:xfrm>
            <a:off x="17030700" y="9535996"/>
            <a:ext cx="783900" cy="5478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1pPr>
            <a:lvl2pPr marL="0" marR="0" lvl="1"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2pPr>
            <a:lvl3pPr marL="0" marR="0" lvl="2"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3pPr>
            <a:lvl4pPr marL="0" marR="0" lvl="3"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4pPr>
            <a:lvl5pPr marL="0" marR="0" lvl="4"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5pPr>
            <a:lvl6pPr marL="0" marR="0" lvl="5"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6pPr>
            <a:lvl7pPr marL="0" marR="0" lvl="6"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7pPr>
            <a:lvl8pPr marL="0" marR="0" lvl="7"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8pPr>
            <a:lvl9pPr marL="0" marR="0" lvl="8" indent="0" algn="r" rtl="0">
              <a:spcBef>
                <a:spcPts val="0"/>
              </a:spcBef>
              <a:buNone/>
              <a:defRPr sz="1800" b="0" i="0" u="none" strike="noStrike" cap="none">
                <a:solidFill>
                  <a:srgbClr val="91909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US"/>
            </a:fld>
            <a:endParaRPr lang="en-US"/>
          </a:p>
        </p:txBody>
      </p:sp>
      <p:cxnSp>
        <p:nvCxnSpPr>
          <p:cNvPr id="15" name="Google Shape;15;p1"/>
          <p:cNvCxnSpPr/>
          <p:nvPr/>
        </p:nvCxnSpPr>
        <p:spPr>
          <a:xfrm>
            <a:off x="473529" y="395691"/>
            <a:ext cx="0" cy="791400"/>
          </a:xfrm>
          <a:prstGeom prst="straightConnector1">
            <a:avLst/>
          </a:prstGeom>
          <a:noFill/>
          <a:ln w="57150" cap="flat" cmpd="sng">
            <a:solidFill>
              <a:schemeClr val="lt2"/>
            </a:solidFill>
            <a:prstDash val="solid"/>
            <a:miter lim="800000"/>
            <a:headEnd type="none" w="sm" len="sm"/>
            <a:tailEnd type="none" w="sm" len="sm"/>
          </a:ln>
        </p:spPr>
      </p:cxnSp>
      <p:grpSp>
        <p:nvGrpSpPr>
          <p:cNvPr id="16" name="Google Shape;16;p1"/>
          <p:cNvGrpSpPr/>
          <p:nvPr/>
        </p:nvGrpSpPr>
        <p:grpSpPr>
          <a:xfrm>
            <a:off x="15035298" y="6804554"/>
            <a:ext cx="3814543" cy="3899555"/>
            <a:chOff x="9414500" y="3211685"/>
            <a:chExt cx="1939368" cy="1982287"/>
          </a:xfrm>
        </p:grpSpPr>
        <p:sp>
          <p:nvSpPr>
            <p:cNvPr id="17" name="Google Shape;17;p1"/>
            <p:cNvSpPr/>
            <p:nvPr/>
          </p:nvSpPr>
          <p:spPr>
            <a:xfrm>
              <a:off x="9414500" y="3673801"/>
              <a:ext cx="924300" cy="924300"/>
            </a:xfrm>
            <a:prstGeom prst="ellipse">
              <a:avLst/>
            </a:prstGeom>
            <a:noFill/>
            <a:ln w="28575" cap="flat" cmpd="sng">
              <a:solidFill>
                <a:schemeClr val="dk2">
                  <a:alpha val="2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8" name="Google Shape;18;p1"/>
            <p:cNvSpPr/>
            <p:nvPr/>
          </p:nvSpPr>
          <p:spPr>
            <a:xfrm>
              <a:off x="10429568" y="3211685"/>
              <a:ext cx="924300" cy="924300"/>
            </a:xfrm>
            <a:prstGeom prst="ellipse">
              <a:avLst/>
            </a:prstGeom>
            <a:noFill/>
            <a:ln w="28575" cap="flat" cmpd="sng">
              <a:solidFill>
                <a:schemeClr val="dk2">
                  <a:alpha val="2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19" name="Google Shape;19;p1"/>
            <p:cNvSpPr/>
            <p:nvPr/>
          </p:nvSpPr>
          <p:spPr>
            <a:xfrm>
              <a:off x="10338732" y="4269672"/>
              <a:ext cx="924300" cy="924300"/>
            </a:xfrm>
            <a:prstGeom prst="ellipse">
              <a:avLst/>
            </a:prstGeom>
            <a:noFill/>
            <a:ln w="28575" cap="flat" cmpd="sng">
              <a:solidFill>
                <a:schemeClr val="dk2">
                  <a:alpha val="2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pic>
        <p:nvPicPr>
          <p:cNvPr id="20" name="Google Shape;20;p1" descr="Logo"/>
          <p:cNvPicPr preferRelativeResize="0"/>
          <p:nvPr/>
        </p:nvPicPr>
        <p:blipFill rotWithShape="1">
          <a:blip r:embed="rId24"/>
          <a:srcRect/>
          <a:stretch>
            <a:fillRect/>
          </a:stretch>
        </p:blipFill>
        <p:spPr>
          <a:xfrm>
            <a:off x="15347287" y="204820"/>
            <a:ext cx="2643364" cy="6814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97" name="Shape 197"/>
        <p:cNvGrpSpPr/>
        <p:nvPr/>
      </p:nvGrpSpPr>
      <p:grpSpPr>
        <a:xfrm>
          <a:off x="0" y="0"/>
          <a:ext cx="0" cy="0"/>
          <a:chOff x="0" y="0"/>
          <a:chExt cx="0" cy="0"/>
        </a:xfrm>
      </p:grpSpPr>
      <p:sp>
        <p:nvSpPr>
          <p:cNvPr id="198" name="Google Shape;198;p25"/>
          <p:cNvSpPr txBox="1"/>
          <p:nvPr>
            <p:ph type="title"/>
          </p:nvPr>
        </p:nvSpPr>
        <p:spPr>
          <a:xfrm>
            <a:off x="1440000" y="956140"/>
            <a:ext cx="15408000" cy="1130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1pPr>
            <a:lvl2pPr marR="0" lvl="1"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2pPr>
            <a:lvl3pPr marR="0" lvl="2"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3pPr>
            <a:lvl4pPr marR="0" lvl="3"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4pPr>
            <a:lvl5pPr marR="0" lvl="4"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5pPr>
            <a:lvl6pPr marR="0" lvl="5"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6pPr>
            <a:lvl7pPr marR="0" lvl="6"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7pPr>
            <a:lvl8pPr marR="0" lvl="7"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8pPr>
            <a:lvl9pPr marR="0" lvl="8" algn="l" rtl="0">
              <a:lnSpc>
                <a:spcPct val="100000"/>
              </a:lnSpc>
              <a:spcBef>
                <a:spcPts val="0"/>
              </a:spcBef>
              <a:spcAft>
                <a:spcPts val="0"/>
              </a:spcAft>
              <a:buClr>
                <a:schemeClr val="dk1"/>
              </a:buClr>
              <a:buSzPts val="3100"/>
              <a:buFont typeface="Public Sans Black"/>
              <a:buNone/>
              <a:defRPr sz="3100" b="0" i="0" u="none" strike="noStrike" cap="none">
                <a:solidFill>
                  <a:schemeClr val="dk1"/>
                </a:solidFill>
                <a:latin typeface="Public Sans Black"/>
                <a:ea typeface="Public Sans Black"/>
                <a:cs typeface="Public Sans Black"/>
                <a:sym typeface="Public Sans Black"/>
              </a:defRPr>
            </a:lvl9pPr>
          </a:lstStyle>
          <a:p/>
        </p:txBody>
      </p:sp>
      <p:sp>
        <p:nvSpPr>
          <p:cNvPr id="199" name="Google Shape;199;p25"/>
          <p:cNvSpPr txBox="1"/>
          <p:nvPr>
            <p:ph type="body" idx="1"/>
          </p:nvPr>
        </p:nvSpPr>
        <p:spPr>
          <a:xfrm>
            <a:off x="1440000" y="2286303"/>
            <a:ext cx="15408000" cy="6741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1600"/>
              </a:spcBef>
              <a:spcAft>
                <a:spcPts val="0"/>
              </a:spcAft>
              <a:buClr>
                <a:schemeClr val="dk1"/>
              </a:buClr>
              <a:buSzPts val="1400"/>
              <a:buFont typeface="Lexend"/>
              <a:buChar char="○"/>
              <a:defRPr sz="28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1600"/>
              </a:spcBef>
              <a:spcAft>
                <a:spcPts val="1600"/>
              </a:spcAft>
              <a:buClr>
                <a:schemeClr val="dk1"/>
              </a:buClr>
              <a:buSzPts val="1400"/>
              <a:buFont typeface="Lexend"/>
              <a:buChar char="■"/>
              <a:defRPr sz="2800" b="0" i="0" u="none" strike="noStrike" cap="none">
                <a:solidFill>
                  <a:schemeClr val="dk1"/>
                </a:solidFill>
                <a:latin typeface="Lexend"/>
                <a:ea typeface="Lexend"/>
                <a:cs typeface="Lexend"/>
                <a:sym typeface="Lexend"/>
              </a:defRPr>
            </a:lvl9pPr>
          </a:lstStyle>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hyperlink" Target="http://drive.google.com/file/d/14VRyFbcM9YMzPRpZK98fuzpvNqUaJXlN/view"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hyperlink" Target="http://drive.google.com/file/d/1xV_6NHVNwcH9qD7ViU4xPxe2ov8QkM3W/view"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3.xml"/><Relationship Id="rId2" Type="http://schemas.openxmlformats.org/officeDocument/2006/relationships/image" Target="../media/image24.pn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26.GI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hyperlink" Target="https://docs.google.com/document/d/1_D82txXlyBFuEYb5i4DgrDvx-67cXwnvXQzxxPLQb9A/edit" TargetMode="External"/><Relationship Id="rId3" Type="http://schemas.openxmlformats.org/officeDocument/2006/relationships/hyperlink" Target="https://docs.google.com/document/d/1l8t4y4jZkEj3yyT9hVMavcaLSy5t62Xx9ICNH_Pmj1I/edit?usp=drive_link" TargetMode="External"/><Relationship Id="rId2" Type="http://schemas.openxmlformats.org/officeDocument/2006/relationships/hyperlink" Target="https://docs.google.com/document/d/1u7dYuGrNFQ9PvJ6b6SFQe7hcob9_Gm9NP-oQoiRIpJc/edit" TargetMode="External"/><Relationship Id="rId1" Type="http://schemas.openxmlformats.org/officeDocument/2006/relationships/hyperlink" Target="https://ngoaingu.danhgianangluc.com/user/login"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345"/>
        </a:solidFill>
        <a:effectLst/>
      </p:bgPr>
    </p:bg>
    <p:spTree>
      <p:nvGrpSpPr>
        <p:cNvPr id="709" name="Shape 709"/>
        <p:cNvGrpSpPr/>
        <p:nvPr/>
      </p:nvGrpSpPr>
      <p:grpSpPr>
        <a:xfrm>
          <a:off x="0" y="0"/>
          <a:ext cx="0" cy="0"/>
          <a:chOff x="0" y="0"/>
          <a:chExt cx="0" cy="0"/>
        </a:xfrm>
      </p:grpSpPr>
      <p:sp>
        <p:nvSpPr>
          <p:cNvPr id="710" name="Google Shape;710;p27"/>
          <p:cNvSpPr txBox="1"/>
          <p:nvPr/>
        </p:nvSpPr>
        <p:spPr>
          <a:xfrm>
            <a:off x="2438543" y="1701167"/>
            <a:ext cx="13410900" cy="1262100"/>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Clr>
                <a:srgbClr val="000000"/>
              </a:buClr>
              <a:buSzPts val="10416"/>
              <a:buFont typeface="Arial" panose="020B0604020202020204"/>
              <a:buNone/>
            </a:pPr>
            <a:r>
              <a:rPr lang="en-US" sz="8200" b="1" i="0" u="none" strike="noStrike" cap="none">
                <a:solidFill>
                  <a:srgbClr val="FFFFFF"/>
                </a:solidFill>
              </a:rPr>
              <a:t>VSTEP </a:t>
            </a:r>
            <a:r>
              <a:rPr lang="en-US" sz="8200" b="1">
                <a:solidFill>
                  <a:srgbClr val="FFFFFF"/>
                </a:solidFill>
              </a:rPr>
              <a:t>B1</a:t>
            </a:r>
            <a:r>
              <a:rPr lang="en-US" sz="8200" b="1" i="0" u="none" strike="noStrike" cap="none">
                <a:solidFill>
                  <a:srgbClr val="FFFFFF"/>
                </a:solidFill>
              </a:rPr>
              <a:t> – </a:t>
            </a:r>
            <a:r>
              <a:rPr lang="en-US" sz="8200" b="1">
                <a:solidFill>
                  <a:srgbClr val="FFFFFF"/>
                </a:solidFill>
              </a:rPr>
              <a:t>LESSON 6</a:t>
            </a:r>
            <a:endParaRPr sz="8200" b="1" i="0" u="none" strike="noStrike" cap="none">
              <a:solidFill>
                <a:srgbClr val="000000"/>
              </a:solidFill>
            </a:endParaRPr>
          </a:p>
        </p:txBody>
      </p:sp>
      <p:grpSp>
        <p:nvGrpSpPr>
          <p:cNvPr id="711" name="Google Shape;711;p27"/>
          <p:cNvGrpSpPr/>
          <p:nvPr/>
        </p:nvGrpSpPr>
        <p:grpSpPr>
          <a:xfrm>
            <a:off x="3380740" y="4002405"/>
            <a:ext cx="11700510" cy="4020820"/>
            <a:chOff x="0" y="-38100"/>
            <a:chExt cx="2263500" cy="585373"/>
          </a:xfrm>
        </p:grpSpPr>
        <p:sp>
          <p:nvSpPr>
            <p:cNvPr id="712" name="Google Shape;712;p27"/>
            <p:cNvSpPr/>
            <p:nvPr/>
          </p:nvSpPr>
          <p:spPr>
            <a:xfrm>
              <a:off x="0" y="0"/>
              <a:ext cx="2263363" cy="547273"/>
            </a:xfrm>
            <a:custGeom>
              <a:avLst/>
              <a:gdLst/>
              <a:ahLst/>
              <a:cxnLst/>
              <a:rect l="l" t="t" r="r" b="b"/>
              <a:pathLst>
                <a:path w="2263363" h="547273" extrusionOk="0">
                  <a:moveTo>
                    <a:pt x="45945" y="0"/>
                  </a:moveTo>
                  <a:lnTo>
                    <a:pt x="2217418" y="0"/>
                  </a:lnTo>
                  <a:cubicBezTo>
                    <a:pt x="2242793" y="0"/>
                    <a:pt x="2263363" y="20570"/>
                    <a:pt x="2263363" y="45945"/>
                  </a:cubicBezTo>
                  <a:lnTo>
                    <a:pt x="2263363" y="501328"/>
                  </a:lnTo>
                  <a:cubicBezTo>
                    <a:pt x="2263363" y="526703"/>
                    <a:pt x="2242793" y="547273"/>
                    <a:pt x="2217418" y="547273"/>
                  </a:cubicBezTo>
                  <a:lnTo>
                    <a:pt x="45945" y="547273"/>
                  </a:lnTo>
                  <a:cubicBezTo>
                    <a:pt x="20570" y="547273"/>
                    <a:pt x="0" y="526703"/>
                    <a:pt x="0" y="501328"/>
                  </a:cubicBezTo>
                  <a:lnTo>
                    <a:pt x="0" y="45945"/>
                  </a:lnTo>
                  <a:cubicBezTo>
                    <a:pt x="0" y="20570"/>
                    <a:pt x="20570" y="0"/>
                    <a:pt x="45945"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
            <p:cNvSpPr txBox="1"/>
            <p:nvPr/>
          </p:nvSpPr>
          <p:spPr>
            <a:xfrm>
              <a:off x="0" y="-38100"/>
              <a:ext cx="2263500" cy="585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714" name="Google Shape;714;p27"/>
          <p:cNvCxnSpPr/>
          <p:nvPr/>
        </p:nvCxnSpPr>
        <p:spPr>
          <a:xfrm>
            <a:off x="3381380" y="3702753"/>
            <a:ext cx="11699400" cy="0"/>
          </a:xfrm>
          <a:prstGeom prst="straightConnector1">
            <a:avLst/>
          </a:prstGeom>
          <a:noFill/>
          <a:ln w="38100" cap="flat" cmpd="sng">
            <a:solidFill>
              <a:srgbClr val="FFFFFF"/>
            </a:solidFill>
            <a:prstDash val="solid"/>
            <a:round/>
            <a:headEnd type="none" w="sm" len="sm"/>
            <a:tailEnd type="none" w="sm" len="sm"/>
          </a:ln>
        </p:spPr>
      </p:cxnSp>
      <p:sp>
        <p:nvSpPr>
          <p:cNvPr id="715" name="Google Shape;715;p27"/>
          <p:cNvSpPr txBox="1"/>
          <p:nvPr/>
        </p:nvSpPr>
        <p:spPr>
          <a:xfrm>
            <a:off x="3380740" y="4174490"/>
            <a:ext cx="11601450" cy="36760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460"/>
              <a:buFont typeface="Arial" panose="020B0604020202020204"/>
              <a:buNone/>
            </a:pPr>
            <a:r>
              <a:rPr lang="en-US" sz="9600" b="1">
                <a:solidFill>
                  <a:srgbClr val="018345"/>
                </a:solidFill>
                <a:latin typeface="Times New Roman" panose="02020603050405020304" charset="0"/>
                <a:cs typeface="Times New Roman" panose="02020603050405020304" charset="0"/>
              </a:rPr>
              <a:t>SPEAKING</a:t>
            </a:r>
            <a:endParaRPr sz="9600" b="1">
              <a:solidFill>
                <a:srgbClr val="018345"/>
              </a:solidFill>
              <a:latin typeface="Times New Roman" panose="02020603050405020304" charset="0"/>
              <a:cs typeface="Times New Roman" panose="02020603050405020304" charset="0"/>
            </a:endParaRPr>
          </a:p>
          <a:p>
            <a:pPr marL="0" lvl="0" indent="0" algn="ctr" rtl="0">
              <a:lnSpc>
                <a:spcPct val="100000"/>
              </a:lnSpc>
              <a:spcBef>
                <a:spcPts val="0"/>
              </a:spcBef>
              <a:spcAft>
                <a:spcPts val="0"/>
              </a:spcAft>
              <a:buClr>
                <a:srgbClr val="000000"/>
              </a:buClr>
              <a:buSzPts val="12460"/>
              <a:buFont typeface="Arial" panose="020B0604020202020204"/>
              <a:buNone/>
            </a:pPr>
            <a:r>
              <a:rPr lang="en-US" sz="6600" b="1">
                <a:solidFill>
                  <a:schemeClr val="dk2"/>
                </a:solidFill>
                <a:latin typeface="Times New Roman" panose="02020603050405020304" charset="0"/>
                <a:cs typeface="Times New Roman" panose="02020603050405020304" charset="0"/>
              </a:rPr>
              <a:t>Part 2 &amp; 3</a:t>
            </a:r>
            <a:endParaRPr lang="en-US" sz="6600" b="1">
              <a:solidFill>
                <a:schemeClr val="dk2"/>
              </a:solidFill>
              <a:latin typeface="Times New Roman" panose="02020603050405020304" charset="0"/>
              <a:cs typeface="Times New Roman" panose="02020603050405020304" charset="0"/>
            </a:endParaRPr>
          </a:p>
          <a:p>
            <a:pPr marL="0" lvl="0" indent="0" algn="ctr" rtl="0">
              <a:lnSpc>
                <a:spcPct val="100000"/>
              </a:lnSpc>
              <a:spcBef>
                <a:spcPts val="0"/>
              </a:spcBef>
              <a:spcAft>
                <a:spcPts val="0"/>
              </a:spcAft>
              <a:buClr>
                <a:srgbClr val="000000"/>
              </a:buClr>
              <a:buSzPts val="12460"/>
              <a:buFont typeface="Arial" panose="020B0604020202020204"/>
              <a:buNone/>
            </a:pPr>
            <a:r>
              <a:rPr lang="en-US" sz="8000" b="1">
                <a:solidFill>
                  <a:schemeClr val="accent2">
                    <a:lumMod val="75000"/>
                  </a:schemeClr>
                </a:solidFill>
                <a:latin typeface="Times New Roman" panose="02020603050405020304" charset="0"/>
                <a:cs typeface="Times New Roman" panose="02020603050405020304" charset="0"/>
              </a:rPr>
              <a:t>Lecturer - Le Anh Pha</a:t>
            </a:r>
            <a:endParaRPr sz="8000" b="1">
              <a:solidFill>
                <a:schemeClr val="accent2">
                  <a:lumMod val="75000"/>
                </a:schemeClr>
              </a:solidFill>
              <a:latin typeface="Times New Roman" panose="02020603050405020304" charset="0"/>
              <a:cs typeface="Times New Roman" panose="02020603050405020304" charset="0"/>
            </a:endParaRPr>
          </a:p>
          <a:p>
            <a:pPr marL="0" marR="0" lvl="0" indent="0" algn="ctr" rtl="0">
              <a:lnSpc>
                <a:spcPct val="112000"/>
              </a:lnSpc>
              <a:spcBef>
                <a:spcPts val="0"/>
              </a:spcBef>
              <a:spcAft>
                <a:spcPts val="0"/>
              </a:spcAft>
              <a:buClr>
                <a:srgbClr val="000000"/>
              </a:buClr>
              <a:buSzPts val="12460"/>
              <a:buFont typeface="Arial" panose="020B0604020202020204"/>
              <a:buNone/>
            </a:pPr>
            <a:r>
              <a:rPr lang="en-US" sz="6600" b="1">
                <a:solidFill>
                  <a:srgbClr val="018345"/>
                </a:solidFill>
                <a:latin typeface="Times New Roman" panose="02020603050405020304" charset="0"/>
                <a:cs typeface="Times New Roman" panose="02020603050405020304" charset="0"/>
              </a:rPr>
              <a:t> </a:t>
            </a:r>
            <a:endParaRPr lang="en-US" sz="6600" b="1" i="0" u="none" strike="noStrike" cap="none">
              <a:solidFill>
                <a:srgbClr val="018345"/>
              </a:solidFill>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66" name="Shape 766"/>
        <p:cNvGrpSpPr/>
        <p:nvPr/>
      </p:nvGrpSpPr>
      <p:grpSpPr>
        <a:xfrm>
          <a:off x="0" y="0"/>
          <a:ext cx="0" cy="0"/>
          <a:chOff x="0" y="0"/>
          <a:chExt cx="0" cy="0"/>
        </a:xfrm>
      </p:grpSpPr>
      <p:sp>
        <p:nvSpPr>
          <p:cNvPr id="767" name="Google Shape;767;p33"/>
          <p:cNvSpPr txBox="1"/>
          <p:nvPr>
            <p:ph type="title"/>
          </p:nvPr>
        </p:nvSpPr>
        <p:spPr>
          <a:xfrm>
            <a:off x="781729" y="321116"/>
            <a:ext cx="17340900" cy="79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a:latin typeface="Arial" panose="020B0604020202020204"/>
                <a:ea typeface="Arial" panose="020B0604020202020204"/>
                <a:cs typeface="Arial" panose="020B0604020202020204"/>
                <a:sym typeface="Arial" panose="020B0604020202020204"/>
              </a:rPr>
              <a:t>PART 2: Solution Discussion - 1 phút chuẩn bị và 3 phút nói</a:t>
            </a:r>
            <a:endParaRPr sz="4000">
              <a:latin typeface="Arial" panose="020B0604020202020204"/>
              <a:ea typeface="Arial" panose="020B0604020202020204"/>
              <a:cs typeface="Arial" panose="020B0604020202020204"/>
              <a:sym typeface="Arial" panose="020B0604020202020204"/>
            </a:endParaRPr>
          </a:p>
        </p:txBody>
      </p:sp>
      <p:pic>
        <p:nvPicPr>
          <p:cNvPr id="768" name="Google Shape;768;p33"/>
          <p:cNvPicPr preferRelativeResize="0"/>
          <p:nvPr/>
        </p:nvPicPr>
        <p:blipFill>
          <a:blip r:embed="rId1"/>
          <a:stretch>
            <a:fillRect/>
          </a:stretch>
        </p:blipFill>
        <p:spPr>
          <a:xfrm>
            <a:off x="1719450" y="1532150"/>
            <a:ext cx="15465449" cy="5757974"/>
          </a:xfrm>
          <a:prstGeom prst="rect">
            <a:avLst/>
          </a:prstGeom>
          <a:noFill/>
          <a:ln>
            <a:noFill/>
          </a:ln>
        </p:spPr>
      </p:pic>
      <p:pic>
        <p:nvPicPr>
          <p:cNvPr id="769" name="Google Shape;769;p33"/>
          <p:cNvPicPr preferRelativeResize="0"/>
          <p:nvPr/>
        </p:nvPicPr>
        <p:blipFill>
          <a:blip r:embed="rId2"/>
          <a:stretch>
            <a:fillRect/>
          </a:stretch>
        </p:blipFill>
        <p:spPr>
          <a:xfrm>
            <a:off x="1699825" y="5007275"/>
            <a:ext cx="15818175" cy="5281300"/>
          </a:xfrm>
          <a:prstGeom prst="rect">
            <a:avLst/>
          </a:prstGeom>
          <a:noFill/>
          <a:ln>
            <a:noFill/>
          </a:ln>
        </p:spPr>
      </p:pic>
      <p:sp>
        <p:nvSpPr>
          <p:cNvPr id="770" name="Google Shape;770;p33"/>
          <p:cNvSpPr/>
          <p:nvPr/>
        </p:nvSpPr>
        <p:spPr>
          <a:xfrm>
            <a:off x="10929550" y="3490138"/>
            <a:ext cx="2016600" cy="513900"/>
          </a:xfrm>
          <a:prstGeom prst="wedgeRoundRectCallout">
            <a:avLst>
              <a:gd name="adj1" fmla="val -58280"/>
              <a:gd name="adj2" fmla="val -42798"/>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THỜI GIAN CHUẨN BỊ</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
        <p:nvSpPr>
          <p:cNvPr id="771" name="Google Shape;771;p33"/>
          <p:cNvSpPr/>
          <p:nvPr/>
        </p:nvSpPr>
        <p:spPr>
          <a:xfrm>
            <a:off x="10929550" y="5350900"/>
            <a:ext cx="2183700" cy="513900"/>
          </a:xfrm>
          <a:prstGeom prst="wedgeRoundRectCallout">
            <a:avLst>
              <a:gd name="adj1" fmla="val -58280"/>
              <a:gd name="adj2" fmla="val -42798"/>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THỜI GIAN NÓI</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
        <p:nvSpPr>
          <p:cNvPr id="772" name="Google Shape;772;p33"/>
          <p:cNvSpPr/>
          <p:nvPr/>
        </p:nvSpPr>
        <p:spPr>
          <a:xfrm>
            <a:off x="13445350" y="6776225"/>
            <a:ext cx="1466100" cy="513900"/>
          </a:xfrm>
          <a:prstGeom prst="wedgeRoundRectCallout">
            <a:avLst>
              <a:gd name="adj1" fmla="val -61683"/>
              <a:gd name="adj2" fmla="val 55098"/>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LƯU Ý</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31"/>
          <p:cNvSpPr txBox="1"/>
          <p:nvPr>
            <p:ph type="title"/>
          </p:nvPr>
        </p:nvSpPr>
        <p:spPr>
          <a:xfrm>
            <a:off x="6407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400" b="1">
                <a:latin typeface="Arial" panose="020B0604020202020204"/>
                <a:ea typeface="Arial" panose="020B0604020202020204"/>
                <a:cs typeface="Arial" panose="020B0604020202020204"/>
                <a:sym typeface="Arial" panose="020B0604020202020204"/>
              </a:rPr>
              <a:t>PART 2: Cách trả lời</a:t>
            </a:r>
            <a:endParaRPr lang="en-US" sz="4400" b="1">
              <a:latin typeface="Arial" panose="020B0604020202020204"/>
              <a:ea typeface="Arial" panose="020B0604020202020204"/>
              <a:cs typeface="Arial" panose="020B0604020202020204"/>
              <a:sym typeface="Arial" panose="020B0604020202020204"/>
            </a:endParaRPr>
          </a:p>
        </p:txBody>
      </p:sp>
      <p:sp>
        <p:nvSpPr>
          <p:cNvPr id="755" name="Google Shape;755;p31"/>
          <p:cNvSpPr txBox="1"/>
          <p:nvPr/>
        </p:nvSpPr>
        <p:spPr>
          <a:xfrm>
            <a:off x="525780" y="1485900"/>
            <a:ext cx="17455515" cy="1175385"/>
          </a:xfrm>
          <a:prstGeom prst="rect">
            <a:avLst/>
          </a:prstGeom>
          <a:noFill/>
          <a:ln>
            <a:noFill/>
          </a:ln>
        </p:spPr>
        <p:txBody>
          <a:bodyPr spcFirstLastPara="1" wrap="square" lIns="91425" tIns="91425" rIns="91425" bIns="91425" anchor="t" anchorCtr="0">
            <a:noAutofit/>
          </a:bodyPr>
          <a:lstStyle/>
          <a:p>
            <a:pPr marL="36195" lvl="0" indent="0" algn="l" rtl="0">
              <a:lnSpc>
                <a:spcPct val="120000"/>
              </a:lnSpc>
              <a:spcBef>
                <a:spcPts val="1500"/>
              </a:spcBef>
              <a:spcAft>
                <a:spcPts val="0"/>
              </a:spcAft>
              <a:buClr>
                <a:schemeClr val="dk2"/>
              </a:buClr>
              <a:buSzPts val="4500"/>
              <a:buFont typeface="Arial" panose="020B0604020202020204"/>
              <a:buNone/>
            </a:pPr>
            <a:r>
              <a:rPr lang="en-US" sz="2800" b="1">
                <a:solidFill>
                  <a:schemeClr val="dk2"/>
                </a:solidFill>
              </a:rPr>
              <a:t>B1: Giới thiệu tình huống</a:t>
            </a:r>
            <a:endParaRPr sz="2800">
              <a:solidFill>
                <a:schemeClr val="dk1"/>
              </a:solidFill>
            </a:endParaRPr>
          </a:p>
          <a:p>
            <a:pPr marL="36195" lvl="0" indent="0" algn="l" rtl="0">
              <a:lnSpc>
                <a:spcPct val="120000"/>
              </a:lnSpc>
              <a:spcBef>
                <a:spcPts val="1500"/>
              </a:spcBef>
              <a:spcAft>
                <a:spcPts val="0"/>
              </a:spcAft>
              <a:buNone/>
            </a:pPr>
            <a:r>
              <a:rPr lang="en-US" sz="2800" b="1">
                <a:solidFill>
                  <a:schemeClr val="dk1"/>
                </a:solidFill>
                <a:latin typeface="Montserrat"/>
                <a:ea typeface="Montserrat"/>
                <a:cs typeface="Montserrat"/>
                <a:sym typeface="Montserrat"/>
              </a:rPr>
              <a:t>I’m going to talk about the situation </a:t>
            </a:r>
            <a:r>
              <a:rPr lang="en-US" sz="2800">
                <a:solidFill>
                  <a:schemeClr val="dk1"/>
                </a:solidFill>
                <a:latin typeface="Montserrat"/>
                <a:ea typeface="Montserrat"/>
                <a:cs typeface="Montserrat"/>
                <a:sym typeface="Montserrat"/>
              </a:rPr>
              <a:t>+ </a:t>
            </a:r>
            <a:r>
              <a:rPr lang="en-US" sz="2800" b="1">
                <a:solidFill>
                  <a:srgbClr val="0000FF"/>
                </a:solidFill>
                <a:latin typeface="Montserrat"/>
                <a:ea typeface="Montserrat"/>
                <a:cs typeface="Montserrat"/>
                <a:sym typeface="Montserrat"/>
              </a:rPr>
              <a:t>[tình huống]</a:t>
            </a:r>
            <a:r>
              <a:rPr lang="en-US" sz="2800">
                <a:solidFill>
                  <a:schemeClr val="dk1"/>
                </a:solidFill>
                <a:latin typeface="Montserrat"/>
                <a:ea typeface="Montserrat"/>
                <a:cs typeface="Montserrat"/>
                <a:sym typeface="Montserrat"/>
              </a:rPr>
              <a:t>   </a:t>
            </a:r>
            <a:endParaRPr lang="en-US" sz="2800">
              <a:solidFill>
                <a:schemeClr val="dk1"/>
              </a:solidFill>
              <a:latin typeface="Montserrat"/>
              <a:ea typeface="Montserrat"/>
              <a:cs typeface="Montserrat"/>
              <a:sym typeface="Montserrat"/>
            </a:endParaRPr>
          </a:p>
        </p:txBody>
      </p:sp>
      <p:sp>
        <p:nvSpPr>
          <p:cNvPr id="756" name="Google Shape;756;p31"/>
          <p:cNvSpPr txBox="1"/>
          <p:nvPr/>
        </p:nvSpPr>
        <p:spPr>
          <a:xfrm>
            <a:off x="640715" y="3020060"/>
            <a:ext cx="15881985" cy="131635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3200" b="1">
                <a:solidFill>
                  <a:schemeClr val="dk1"/>
                </a:solidFill>
              </a:rPr>
              <a:t>Situation 1:</a:t>
            </a:r>
            <a:r>
              <a:rPr lang="en-US" sz="3200">
                <a:solidFill>
                  <a:schemeClr val="dk1"/>
                </a:solidFill>
              </a:rPr>
              <a:t> A group of people is planning a trip from Danang to Hanoi. Three means of transport are suggested: </a:t>
            </a:r>
            <a:r>
              <a:rPr lang="en-US" sz="3200" b="1">
                <a:solidFill>
                  <a:srgbClr val="CC0000"/>
                </a:solidFill>
              </a:rPr>
              <a:t>by train</a:t>
            </a:r>
            <a:r>
              <a:rPr lang="en-US" sz="3200">
                <a:solidFill>
                  <a:schemeClr val="dk1"/>
                </a:solidFill>
              </a:rPr>
              <a:t>, </a:t>
            </a:r>
            <a:r>
              <a:rPr lang="en-US" sz="3200" b="1">
                <a:solidFill>
                  <a:srgbClr val="CC0000"/>
                </a:solidFill>
              </a:rPr>
              <a:t>by plane</a:t>
            </a:r>
            <a:r>
              <a:rPr lang="en-US" sz="3200">
                <a:solidFill>
                  <a:schemeClr val="dk1"/>
                </a:solidFill>
              </a:rPr>
              <a:t>, and </a:t>
            </a:r>
            <a:r>
              <a:rPr lang="en-US" sz="3200" b="1">
                <a:solidFill>
                  <a:srgbClr val="CC0000"/>
                </a:solidFill>
              </a:rPr>
              <a:t>by coach</a:t>
            </a:r>
            <a:r>
              <a:rPr lang="en-US" sz="3200">
                <a:solidFill>
                  <a:schemeClr val="dk1"/>
                </a:solidFill>
              </a:rPr>
              <a:t>. Which means of transport do you think is the best choice?</a:t>
            </a:r>
            <a:endParaRPr lang="en-US" sz="3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757" name="Google Shape;757;p31"/>
          <p:cNvSpPr/>
          <p:nvPr/>
        </p:nvSpPr>
        <p:spPr>
          <a:xfrm>
            <a:off x="2976880" y="3184525"/>
            <a:ext cx="10389870"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p:txBody>
      </p:sp>
      <p:sp>
        <p:nvSpPr>
          <p:cNvPr id="758" name="Google Shape;758;p31"/>
          <p:cNvSpPr txBox="1"/>
          <p:nvPr/>
        </p:nvSpPr>
        <p:spPr>
          <a:xfrm>
            <a:off x="640715" y="4818380"/>
            <a:ext cx="15881985" cy="10788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3200" b="1">
                <a:solidFill>
                  <a:schemeClr val="dk1"/>
                </a:solidFill>
              </a:rPr>
              <a:t>Situation 2:</a:t>
            </a:r>
            <a:r>
              <a:rPr lang="en-US" sz="3200">
                <a:solidFill>
                  <a:schemeClr val="dk1"/>
                </a:solidFill>
              </a:rPr>
              <a:t> A first year student/freshman is going to choose where to live: living in a university hostel; renting a flat with friends or staying with relatives? Which do you think is the best choice?</a:t>
            </a:r>
            <a:endParaRPr sz="3200">
              <a:solidFill>
                <a:schemeClr val="dk1"/>
              </a:solidFill>
            </a:endParaRPr>
          </a:p>
          <a:p>
            <a:pPr marL="0" lvl="0" indent="0" algn="l" rtl="0">
              <a:lnSpc>
                <a:spcPct val="90000"/>
              </a:lnSpc>
              <a:spcBef>
                <a:spcPts val="1500"/>
              </a:spcBef>
              <a:spcAft>
                <a:spcPts val="0"/>
              </a:spcAft>
              <a:buNone/>
            </a:pPr>
            <a:endParaRPr sz="3200">
              <a:solidFill>
                <a:schemeClr val="dk1"/>
              </a:solidFill>
            </a:endParaRPr>
          </a:p>
        </p:txBody>
      </p:sp>
      <p:sp>
        <p:nvSpPr>
          <p:cNvPr id="759" name="Google Shape;759;p31"/>
          <p:cNvSpPr/>
          <p:nvPr/>
        </p:nvSpPr>
        <p:spPr>
          <a:xfrm>
            <a:off x="2976880" y="5006975"/>
            <a:ext cx="10911840"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760" name="Google Shape;760;p31"/>
          <p:cNvSpPr txBox="1"/>
          <p:nvPr/>
        </p:nvSpPr>
        <p:spPr>
          <a:xfrm>
            <a:off x="1670050" y="6545580"/>
            <a:ext cx="15881985" cy="107886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500"/>
              </a:spcBef>
              <a:spcAft>
                <a:spcPts val="0"/>
              </a:spcAft>
              <a:buNone/>
            </a:pPr>
            <a:r>
              <a:rPr lang="en-US" sz="3200" b="1">
                <a:solidFill>
                  <a:schemeClr val="dk1"/>
                </a:solidFill>
              </a:rPr>
              <a:t>Situation 3:</a:t>
            </a:r>
            <a:r>
              <a:rPr lang="en-US" sz="3200">
                <a:solidFill>
                  <a:schemeClr val="dk1"/>
                </a:solidFill>
              </a:rPr>
              <a:t> A group of students are discussing where to buy clothes: in a shop; in an open-air market; in an online shop. Which do you think is the best choice?</a:t>
            </a:r>
            <a:endParaRPr sz="3200">
              <a:solidFill>
                <a:schemeClr val="dk1"/>
              </a:solidFill>
            </a:endParaRPr>
          </a:p>
          <a:p>
            <a:pPr marL="0" lvl="0" indent="0" algn="l" rtl="0">
              <a:lnSpc>
                <a:spcPct val="90000"/>
              </a:lnSpc>
              <a:spcBef>
                <a:spcPts val="1500"/>
              </a:spcBef>
              <a:spcAft>
                <a:spcPts val="0"/>
              </a:spcAft>
              <a:buNone/>
            </a:pPr>
            <a:endParaRPr sz="3200">
              <a:solidFill>
                <a:schemeClr val="dk1"/>
              </a:solidFill>
            </a:endParaRPr>
          </a:p>
        </p:txBody>
      </p:sp>
      <p:sp>
        <p:nvSpPr>
          <p:cNvPr id="761" name="Google Shape;761;p31"/>
          <p:cNvSpPr/>
          <p:nvPr/>
        </p:nvSpPr>
        <p:spPr>
          <a:xfrm>
            <a:off x="4018280" y="6621780"/>
            <a:ext cx="10238105"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p:txBody>
      </p:sp>
      <p:sp>
        <p:nvSpPr>
          <p:cNvPr id="762" name="Google Shape;762;p31"/>
          <p:cNvSpPr txBox="1"/>
          <p:nvPr/>
        </p:nvSpPr>
        <p:spPr>
          <a:xfrm>
            <a:off x="1686560" y="7805420"/>
            <a:ext cx="15865475" cy="107886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500"/>
              </a:spcBef>
              <a:spcAft>
                <a:spcPts val="0"/>
              </a:spcAft>
              <a:buNone/>
            </a:pPr>
            <a:r>
              <a:rPr lang="en-US" sz="3400" b="1">
                <a:solidFill>
                  <a:schemeClr val="dk1"/>
                </a:solidFill>
              </a:rPr>
              <a:t>Situation 4:</a:t>
            </a:r>
            <a:r>
              <a:rPr lang="en-US" sz="3400">
                <a:solidFill>
                  <a:schemeClr val="dk1"/>
                </a:solidFill>
              </a:rPr>
              <a:t> If you won the lottery of 1 billion VND; what would you do? Buying a house? Buying gold or saving in the bank? Which do you think is the best choice?</a:t>
            </a:r>
            <a:endParaRPr sz="3400">
              <a:solidFill>
                <a:schemeClr val="dk1"/>
              </a:solidFill>
            </a:endParaRPr>
          </a:p>
          <a:p>
            <a:pPr marL="0" lvl="0" indent="0" algn="l" rtl="0">
              <a:lnSpc>
                <a:spcPct val="90000"/>
              </a:lnSpc>
              <a:spcBef>
                <a:spcPts val="1500"/>
              </a:spcBef>
              <a:spcAft>
                <a:spcPts val="0"/>
              </a:spcAft>
              <a:buNone/>
            </a:pPr>
            <a:endParaRPr sz="3400">
              <a:solidFill>
                <a:schemeClr val="dk1"/>
              </a:solidFill>
            </a:endParaRPr>
          </a:p>
          <a:p>
            <a:pPr marL="0" lvl="0" indent="0" algn="l" rtl="0">
              <a:lnSpc>
                <a:spcPct val="90000"/>
              </a:lnSpc>
              <a:spcBef>
                <a:spcPts val="1500"/>
              </a:spcBef>
              <a:spcAft>
                <a:spcPts val="0"/>
              </a:spcAft>
              <a:buNone/>
            </a:pPr>
            <a:endParaRPr sz="3400">
              <a:solidFill>
                <a:schemeClr val="dk1"/>
              </a:solidFill>
            </a:endParaRPr>
          </a:p>
          <a:p>
            <a:pPr marL="0" lvl="0" indent="0" algn="l" rtl="0">
              <a:lnSpc>
                <a:spcPct val="90000"/>
              </a:lnSpc>
              <a:spcBef>
                <a:spcPts val="1500"/>
              </a:spcBef>
              <a:spcAft>
                <a:spcPts val="0"/>
              </a:spcAft>
              <a:buNone/>
            </a:pPr>
            <a:endParaRPr sz="3400">
              <a:solidFill>
                <a:schemeClr val="dk1"/>
              </a:solidFill>
            </a:endParaRPr>
          </a:p>
        </p:txBody>
      </p:sp>
      <p:sp>
        <p:nvSpPr>
          <p:cNvPr id="763" name="Google Shape;763;p31"/>
          <p:cNvSpPr/>
          <p:nvPr/>
        </p:nvSpPr>
        <p:spPr>
          <a:xfrm>
            <a:off x="4175125" y="7861300"/>
            <a:ext cx="9402445"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764" name="Google Shape;764;p31"/>
          <p:cNvSpPr/>
          <p:nvPr/>
        </p:nvSpPr>
        <p:spPr>
          <a:xfrm>
            <a:off x="753745" y="3643630"/>
            <a:ext cx="10719435" cy="52578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Roboto" panose="02000000000000000000"/>
              <a:ea typeface="Roboto" panose="02000000000000000000"/>
              <a:cs typeface="Roboto" panose="02000000000000000000"/>
              <a:sym typeface="Roboto" panose="02000000000000000000"/>
            </a:endParaRPr>
          </a:p>
        </p:txBody>
      </p:sp>
      <p:sp>
        <p:nvSpPr>
          <p:cNvPr id="765" name="Google Shape;765;p31"/>
          <p:cNvSpPr/>
          <p:nvPr/>
        </p:nvSpPr>
        <p:spPr>
          <a:xfrm>
            <a:off x="754380" y="5563235"/>
            <a:ext cx="12048490"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p:txBody>
      </p:sp>
      <p:sp>
        <p:nvSpPr>
          <p:cNvPr id="766" name="Google Shape;766;p31"/>
          <p:cNvSpPr/>
          <p:nvPr/>
        </p:nvSpPr>
        <p:spPr>
          <a:xfrm>
            <a:off x="1436370" y="7100570"/>
            <a:ext cx="6584315"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p:txBody>
      </p:sp>
      <p:sp>
        <p:nvSpPr>
          <p:cNvPr id="767" name="Google Shape;767;p31"/>
          <p:cNvSpPr/>
          <p:nvPr/>
        </p:nvSpPr>
        <p:spPr>
          <a:xfrm>
            <a:off x="1951355" y="8416925"/>
            <a:ext cx="7969250" cy="430530"/>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94" name="Shape 794"/>
        <p:cNvGrpSpPr/>
        <p:nvPr/>
      </p:nvGrpSpPr>
      <p:grpSpPr>
        <a:xfrm>
          <a:off x="0" y="0"/>
          <a:ext cx="0" cy="0"/>
          <a:chOff x="0" y="0"/>
          <a:chExt cx="0" cy="0"/>
        </a:xfrm>
      </p:grpSpPr>
      <p:sp>
        <p:nvSpPr>
          <p:cNvPr id="795" name="Google Shape;795;p35"/>
          <p:cNvSpPr txBox="1"/>
          <p:nvPr>
            <p:ph type="title"/>
          </p:nvPr>
        </p:nvSpPr>
        <p:spPr>
          <a:xfrm>
            <a:off x="6407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latin typeface="Arial" panose="020B0604020202020204"/>
                <a:ea typeface="Arial" panose="020B0604020202020204"/>
                <a:cs typeface="Arial" panose="020B0604020202020204"/>
                <a:sym typeface="Arial" panose="020B0604020202020204"/>
              </a:rPr>
              <a:t>PART 2: Cách trả lời</a:t>
            </a:r>
            <a:endParaRPr sz="4000" b="1">
              <a:latin typeface="Arial" panose="020B0604020202020204"/>
              <a:ea typeface="Arial" panose="020B0604020202020204"/>
              <a:cs typeface="Arial" panose="020B0604020202020204"/>
              <a:sym typeface="Arial" panose="020B0604020202020204"/>
            </a:endParaRPr>
          </a:p>
        </p:txBody>
      </p:sp>
      <p:sp>
        <p:nvSpPr>
          <p:cNvPr id="796" name="Google Shape;796;p35"/>
          <p:cNvSpPr txBox="1"/>
          <p:nvPr/>
        </p:nvSpPr>
        <p:spPr>
          <a:xfrm>
            <a:off x="1486750" y="1985800"/>
            <a:ext cx="13885200" cy="1175400"/>
          </a:xfrm>
          <a:prstGeom prst="rect">
            <a:avLst/>
          </a:prstGeom>
          <a:noFill/>
          <a:ln>
            <a:noFill/>
          </a:ln>
        </p:spPr>
        <p:txBody>
          <a:bodyPr spcFirstLastPara="1" wrap="square" lIns="91425" tIns="91425" rIns="91425" bIns="91425" anchor="t" anchorCtr="0">
            <a:noAutofit/>
          </a:bodyPr>
          <a:lstStyle/>
          <a:p>
            <a:pPr marL="36195" lvl="0" indent="0" algn="l" rtl="0">
              <a:lnSpc>
                <a:spcPct val="120000"/>
              </a:lnSpc>
              <a:spcBef>
                <a:spcPts val="1500"/>
              </a:spcBef>
              <a:spcAft>
                <a:spcPts val="0"/>
              </a:spcAft>
              <a:buNone/>
            </a:pPr>
            <a:r>
              <a:rPr lang="en-US" sz="2400" b="1">
                <a:solidFill>
                  <a:schemeClr val="dk2"/>
                </a:solidFill>
              </a:rPr>
              <a:t>B2: Lựa chọn phương án </a:t>
            </a:r>
            <a:endParaRPr sz="2400">
              <a:solidFill>
                <a:schemeClr val="dk1"/>
              </a:solidFill>
            </a:endParaRPr>
          </a:p>
          <a:p>
            <a:pPr marL="36195" lvl="0" indent="0" algn="l" rtl="0">
              <a:lnSpc>
                <a:spcPct val="120000"/>
              </a:lnSpc>
              <a:spcBef>
                <a:spcPts val="1500"/>
              </a:spcBef>
              <a:spcAft>
                <a:spcPts val="0"/>
              </a:spcAft>
              <a:buNone/>
            </a:pPr>
            <a:r>
              <a:rPr lang="en-US" sz="2400" b="1">
                <a:solidFill>
                  <a:schemeClr val="dk1"/>
                </a:solidFill>
                <a:latin typeface="Montserrat"/>
                <a:ea typeface="Montserrat"/>
                <a:cs typeface="Montserrat"/>
                <a:sym typeface="Montserrat"/>
              </a:rPr>
              <a:t>In my opinion, [</a:t>
            </a:r>
            <a:r>
              <a:rPr lang="en-US" sz="2400" b="1">
                <a:solidFill>
                  <a:srgbClr val="0000FF"/>
                </a:solidFill>
                <a:latin typeface="Montserrat"/>
                <a:ea typeface="Montserrat"/>
                <a:cs typeface="Montserrat"/>
                <a:sym typeface="Montserrat"/>
              </a:rPr>
              <a:t>option 1/2/3 + nói phương án</a:t>
            </a:r>
            <a:r>
              <a:rPr lang="en-US" sz="2400" b="1">
                <a:solidFill>
                  <a:schemeClr val="dk1"/>
                </a:solidFill>
                <a:latin typeface="Montserrat"/>
                <a:ea typeface="Montserrat"/>
                <a:cs typeface="Montserrat"/>
                <a:sym typeface="Montserrat"/>
              </a:rPr>
              <a:t>] is the best choice + because + [</a:t>
            </a:r>
            <a:r>
              <a:rPr lang="en-US" sz="2400" b="1">
                <a:solidFill>
                  <a:srgbClr val="0000FF"/>
                </a:solidFill>
                <a:latin typeface="Montserrat"/>
                <a:ea typeface="Montserrat"/>
                <a:cs typeface="Montserrat"/>
                <a:sym typeface="Montserrat"/>
              </a:rPr>
              <a:t>lý do</a:t>
            </a:r>
            <a:r>
              <a:rPr lang="en-US" sz="2400" b="1">
                <a:solidFill>
                  <a:schemeClr val="dk1"/>
                </a:solidFill>
                <a:latin typeface="Montserrat"/>
                <a:ea typeface="Montserrat"/>
                <a:cs typeface="Montserrat"/>
                <a:sym typeface="Montserrat"/>
              </a:rPr>
              <a:t>]</a:t>
            </a:r>
            <a:endParaRPr sz="2400" b="1">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endParaRPr sz="2400">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Clr>
                <a:schemeClr val="dk1"/>
              </a:buClr>
              <a:buSzPts val="4400"/>
              <a:buFont typeface="Arial" panose="020B0604020202020204"/>
              <a:buNone/>
            </a:pPr>
            <a:endParaRPr sz="2400">
              <a:solidFill>
                <a:schemeClr val="dk1"/>
              </a:solidFill>
              <a:latin typeface="Montserrat"/>
              <a:ea typeface="Montserrat"/>
              <a:cs typeface="Montserrat"/>
              <a:sym typeface="Montserrat"/>
            </a:endParaRPr>
          </a:p>
        </p:txBody>
      </p:sp>
      <p:sp>
        <p:nvSpPr>
          <p:cNvPr id="797" name="Google Shape;797;p35"/>
          <p:cNvSpPr txBox="1"/>
          <p:nvPr/>
        </p:nvSpPr>
        <p:spPr>
          <a:xfrm>
            <a:off x="1581450" y="3548275"/>
            <a:ext cx="14523600" cy="13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solidFill>
                  <a:schemeClr val="dk1"/>
                </a:solidFill>
              </a:rPr>
              <a:t>Situation:</a:t>
            </a:r>
            <a:r>
              <a:rPr lang="en-US" sz="2400">
                <a:solidFill>
                  <a:schemeClr val="dk1"/>
                </a:solidFill>
              </a:rPr>
              <a:t> A group of people is planning a trip from Danang to Hanoi. Three means of transport are suggested: </a:t>
            </a:r>
            <a:r>
              <a:rPr lang="en-US" sz="2400" b="1">
                <a:solidFill>
                  <a:srgbClr val="CC0000"/>
                </a:solidFill>
              </a:rPr>
              <a:t>by train</a:t>
            </a:r>
            <a:r>
              <a:rPr lang="en-US" sz="2400">
                <a:solidFill>
                  <a:schemeClr val="dk1"/>
                </a:solidFill>
              </a:rPr>
              <a:t>, </a:t>
            </a:r>
            <a:r>
              <a:rPr lang="en-US" sz="2400" b="1">
                <a:solidFill>
                  <a:srgbClr val="CC0000"/>
                </a:solidFill>
              </a:rPr>
              <a:t>by plane</a:t>
            </a:r>
            <a:r>
              <a:rPr lang="en-US" sz="2400">
                <a:solidFill>
                  <a:schemeClr val="dk1"/>
                </a:solidFill>
              </a:rPr>
              <a:t>, and </a:t>
            </a:r>
            <a:r>
              <a:rPr lang="en-US" sz="2400" b="1">
                <a:solidFill>
                  <a:srgbClr val="CC0000"/>
                </a:solidFill>
              </a:rPr>
              <a:t>by coach</a:t>
            </a:r>
            <a:r>
              <a:rPr lang="en-US" sz="2400">
                <a:solidFill>
                  <a:schemeClr val="dk1"/>
                </a:solidFill>
              </a:rPr>
              <a:t>. Which means of transport do you think is the best choice?</a:t>
            </a:r>
            <a:endParaRPr sz="2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798" name="Google Shape;798;p35"/>
          <p:cNvSpPr txBox="1"/>
          <p:nvPr/>
        </p:nvSpPr>
        <p:spPr>
          <a:xfrm>
            <a:off x="1528525" y="5089963"/>
            <a:ext cx="28446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1: </a:t>
            </a:r>
            <a:r>
              <a:rPr lang="en-US" sz="2400" b="1"/>
              <a:t>by train</a:t>
            </a:r>
            <a:endParaRPr sz="4200" b="1">
              <a:latin typeface="Roboto" panose="02000000000000000000"/>
              <a:ea typeface="Roboto" panose="02000000000000000000"/>
              <a:cs typeface="Roboto" panose="02000000000000000000"/>
              <a:sym typeface="Roboto" panose="02000000000000000000"/>
            </a:endParaRPr>
          </a:p>
        </p:txBody>
      </p:sp>
      <p:sp>
        <p:nvSpPr>
          <p:cNvPr id="799" name="Google Shape;799;p35"/>
          <p:cNvSpPr txBox="1"/>
          <p:nvPr/>
        </p:nvSpPr>
        <p:spPr>
          <a:xfrm>
            <a:off x="1461925" y="6465263"/>
            <a:ext cx="29778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2: by plane</a:t>
            </a:r>
            <a:endParaRPr sz="4200" b="1">
              <a:latin typeface="Roboto" panose="02000000000000000000"/>
              <a:ea typeface="Roboto" panose="02000000000000000000"/>
              <a:cs typeface="Roboto" panose="02000000000000000000"/>
              <a:sym typeface="Roboto" panose="02000000000000000000"/>
            </a:endParaRPr>
          </a:p>
        </p:txBody>
      </p:sp>
      <p:sp>
        <p:nvSpPr>
          <p:cNvPr id="800" name="Google Shape;800;p35"/>
          <p:cNvSpPr txBox="1"/>
          <p:nvPr/>
        </p:nvSpPr>
        <p:spPr>
          <a:xfrm>
            <a:off x="1424875" y="7832375"/>
            <a:ext cx="30519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3: by coach</a:t>
            </a:r>
            <a:endParaRPr sz="4200" b="1">
              <a:latin typeface="Roboto" panose="02000000000000000000"/>
              <a:ea typeface="Roboto" panose="02000000000000000000"/>
              <a:cs typeface="Roboto" panose="02000000000000000000"/>
              <a:sym typeface="Roboto" panose="02000000000000000000"/>
            </a:endParaRPr>
          </a:p>
        </p:txBody>
      </p:sp>
      <p:sp>
        <p:nvSpPr>
          <p:cNvPr id="801" name="Google Shape;801;p35"/>
          <p:cNvSpPr txBox="1"/>
          <p:nvPr/>
        </p:nvSpPr>
        <p:spPr>
          <a:xfrm>
            <a:off x="4249450" y="5089975"/>
            <a:ext cx="11855700" cy="8958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100">
                <a:solidFill>
                  <a:schemeClr val="dk1"/>
                </a:solidFill>
              </a:rPr>
              <a:t>In my opinion, </a:t>
            </a:r>
            <a:r>
              <a:rPr lang="en-US" sz="2100">
                <a:solidFill>
                  <a:srgbClr val="0000FF"/>
                </a:solidFill>
              </a:rPr>
              <a:t>option 1 travelling by train</a:t>
            </a:r>
            <a:r>
              <a:rPr lang="en-US" sz="2100">
                <a:solidFill>
                  <a:schemeClr val="dk1"/>
                </a:solidFill>
              </a:rPr>
              <a:t> is the best choice because </a:t>
            </a:r>
            <a:r>
              <a:rPr lang="en-US" sz="2100">
                <a:solidFill>
                  <a:srgbClr val="0000FF"/>
                </a:solidFill>
              </a:rPr>
              <a:t>it is safe and comfortable. When you travel on a train, you can also take many great photos. </a:t>
            </a:r>
            <a:endParaRPr sz="2100">
              <a:solidFill>
                <a:srgbClr val="0000FF"/>
              </a:solidFill>
            </a:endParaRPr>
          </a:p>
        </p:txBody>
      </p:sp>
      <p:sp>
        <p:nvSpPr>
          <p:cNvPr id="802" name="Google Shape;802;p35"/>
          <p:cNvSpPr txBox="1"/>
          <p:nvPr/>
        </p:nvSpPr>
        <p:spPr>
          <a:xfrm>
            <a:off x="4373125" y="6391275"/>
            <a:ext cx="11657700" cy="10881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100">
                <a:solidFill>
                  <a:schemeClr val="dk1"/>
                </a:solidFill>
              </a:rPr>
              <a:t>In my opinion, </a:t>
            </a:r>
            <a:r>
              <a:rPr lang="en-US" sz="2100">
                <a:solidFill>
                  <a:srgbClr val="0000FF"/>
                </a:solidFill>
              </a:rPr>
              <a:t>option 2 travelling by plane</a:t>
            </a:r>
            <a:r>
              <a:rPr lang="en-US" sz="2100">
                <a:solidFill>
                  <a:schemeClr val="dk1"/>
                </a:solidFill>
              </a:rPr>
              <a:t> is the best choice because </a:t>
            </a:r>
            <a:r>
              <a:rPr lang="en-US" sz="2100">
                <a:solidFill>
                  <a:srgbClr val="0000FF"/>
                </a:solidFill>
              </a:rPr>
              <a:t>_____________________</a:t>
            </a:r>
            <a:endParaRPr sz="2100">
              <a:solidFill>
                <a:srgbClr val="0000FF"/>
              </a:solidFill>
            </a:endParaRPr>
          </a:p>
          <a:p>
            <a:pPr marL="36195" lvl="0" indent="0" algn="l" rtl="0">
              <a:lnSpc>
                <a:spcPct val="120000"/>
              </a:lnSpc>
              <a:spcBef>
                <a:spcPts val="1500"/>
              </a:spcBef>
              <a:spcAft>
                <a:spcPts val="0"/>
              </a:spcAft>
              <a:buNone/>
            </a:pPr>
            <a:r>
              <a:rPr lang="en-US" sz="2100">
                <a:solidFill>
                  <a:srgbClr val="0000FF"/>
                </a:solidFill>
              </a:rPr>
              <a:t>_____________________________________________________________________________</a:t>
            </a:r>
            <a:endParaRPr sz="2100">
              <a:solidFill>
                <a:srgbClr val="0000FF"/>
              </a:solidFill>
            </a:endParaRPr>
          </a:p>
        </p:txBody>
      </p:sp>
      <p:sp>
        <p:nvSpPr>
          <p:cNvPr id="803" name="Google Shape;803;p35"/>
          <p:cNvSpPr txBox="1"/>
          <p:nvPr/>
        </p:nvSpPr>
        <p:spPr>
          <a:xfrm>
            <a:off x="4373125" y="7756175"/>
            <a:ext cx="11855700" cy="10881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100">
                <a:solidFill>
                  <a:schemeClr val="dk1"/>
                </a:solidFill>
              </a:rPr>
              <a:t>In my opinion, </a:t>
            </a:r>
            <a:r>
              <a:rPr lang="en-US" sz="2100">
                <a:solidFill>
                  <a:srgbClr val="0000FF"/>
                </a:solidFill>
              </a:rPr>
              <a:t>option 3 _______________</a:t>
            </a:r>
            <a:r>
              <a:rPr lang="en-US" sz="2100">
                <a:solidFill>
                  <a:schemeClr val="dk1"/>
                </a:solidFill>
              </a:rPr>
              <a:t> is the best choice because </a:t>
            </a:r>
            <a:r>
              <a:rPr lang="en-US" sz="2100">
                <a:solidFill>
                  <a:srgbClr val="0000FF"/>
                </a:solidFill>
              </a:rPr>
              <a:t>_____________________</a:t>
            </a:r>
            <a:endParaRPr sz="2100">
              <a:solidFill>
                <a:srgbClr val="0000FF"/>
              </a:solidFill>
            </a:endParaRPr>
          </a:p>
          <a:p>
            <a:pPr marL="36195" lvl="0" indent="0" algn="l" rtl="0">
              <a:lnSpc>
                <a:spcPct val="120000"/>
              </a:lnSpc>
              <a:spcBef>
                <a:spcPts val="1500"/>
              </a:spcBef>
              <a:spcAft>
                <a:spcPts val="0"/>
              </a:spcAft>
              <a:buNone/>
            </a:pPr>
            <a:r>
              <a:rPr lang="en-US" sz="2100">
                <a:solidFill>
                  <a:srgbClr val="0000FF"/>
                </a:solidFill>
              </a:rPr>
              <a:t>_____________________________________________________________________________</a:t>
            </a:r>
            <a:endParaRPr sz="2100">
              <a:solidFill>
                <a:srgbClr val="0000FF"/>
              </a:solidFill>
            </a:endParaRPr>
          </a:p>
        </p:txBody>
      </p:sp>
      <p:sp>
        <p:nvSpPr>
          <p:cNvPr id="804" name="Google Shape;804;p35"/>
          <p:cNvSpPr txBox="1"/>
          <p:nvPr/>
        </p:nvSpPr>
        <p:spPr>
          <a:xfrm>
            <a:off x="12862975" y="6300475"/>
            <a:ext cx="31680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it is fast and comfortable.</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05" name="Google Shape;805;p35"/>
          <p:cNvSpPr txBox="1"/>
          <p:nvPr/>
        </p:nvSpPr>
        <p:spPr>
          <a:xfrm>
            <a:off x="4032650" y="6931650"/>
            <a:ext cx="12708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Travelling by airplane can save a great deal of time, and the service on planes is better than on train or coach.</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06" name="Google Shape;806;p35"/>
          <p:cNvSpPr txBox="1"/>
          <p:nvPr/>
        </p:nvSpPr>
        <p:spPr>
          <a:xfrm>
            <a:off x="7171000" y="7668950"/>
            <a:ext cx="2516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travelling by coach</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07" name="Google Shape;807;p35"/>
          <p:cNvSpPr txBox="1"/>
          <p:nvPr/>
        </p:nvSpPr>
        <p:spPr>
          <a:xfrm>
            <a:off x="12862975" y="7639025"/>
            <a:ext cx="2844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it is </a:t>
            </a:r>
            <a:r>
              <a:rPr lang="en-US" sz="2000" b="1">
                <a:solidFill>
                  <a:srgbClr val="EC1B23"/>
                </a:solidFill>
                <a:latin typeface="Roboto" panose="02000000000000000000"/>
                <a:ea typeface="Roboto" panose="02000000000000000000"/>
                <a:cs typeface="Roboto" panose="02000000000000000000"/>
                <a:sym typeface="Roboto" panose="02000000000000000000"/>
              </a:rPr>
              <a:t>cheap</a:t>
            </a:r>
            <a:r>
              <a:rPr lang="en-US" sz="2000" b="1">
                <a:solidFill>
                  <a:srgbClr val="EC1B23"/>
                </a:solidFill>
                <a:latin typeface="Roboto" panose="02000000000000000000"/>
                <a:ea typeface="Roboto" panose="02000000000000000000"/>
                <a:cs typeface="Roboto" panose="02000000000000000000"/>
                <a:sym typeface="Roboto" panose="02000000000000000000"/>
              </a:rPr>
              <a:t> and reliable.</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08" name="Google Shape;808;p35"/>
          <p:cNvSpPr txBox="1"/>
          <p:nvPr/>
        </p:nvSpPr>
        <p:spPr>
          <a:xfrm>
            <a:off x="3018525" y="8286475"/>
            <a:ext cx="14063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Coaches are easy to find and you can go almost anywhere while there are many places you can travel to by plane or train</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12" name="Shape 812"/>
        <p:cNvGrpSpPr/>
        <p:nvPr/>
      </p:nvGrpSpPr>
      <p:grpSpPr>
        <a:xfrm>
          <a:off x="0" y="0"/>
          <a:ext cx="0" cy="0"/>
          <a:chOff x="0" y="0"/>
          <a:chExt cx="0" cy="0"/>
        </a:xfrm>
      </p:grpSpPr>
      <p:sp>
        <p:nvSpPr>
          <p:cNvPr id="813" name="Google Shape;813;p36"/>
          <p:cNvSpPr txBox="1"/>
          <p:nvPr>
            <p:ph type="title"/>
          </p:nvPr>
        </p:nvSpPr>
        <p:spPr>
          <a:xfrm>
            <a:off x="6407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latin typeface="Arial" panose="020B0604020202020204"/>
                <a:ea typeface="Arial" panose="020B0604020202020204"/>
                <a:cs typeface="Arial" panose="020B0604020202020204"/>
                <a:sym typeface="Arial" panose="020B0604020202020204"/>
              </a:rPr>
              <a:t>PART 2: Cách trả lời</a:t>
            </a:r>
            <a:endParaRPr sz="4000" b="1">
              <a:latin typeface="Arial" panose="020B0604020202020204"/>
              <a:ea typeface="Arial" panose="020B0604020202020204"/>
              <a:cs typeface="Arial" panose="020B0604020202020204"/>
              <a:sym typeface="Arial" panose="020B0604020202020204"/>
            </a:endParaRPr>
          </a:p>
        </p:txBody>
      </p:sp>
      <p:sp>
        <p:nvSpPr>
          <p:cNvPr id="814" name="Google Shape;814;p36"/>
          <p:cNvSpPr txBox="1"/>
          <p:nvPr/>
        </p:nvSpPr>
        <p:spPr>
          <a:xfrm>
            <a:off x="1258150" y="1985800"/>
            <a:ext cx="14618400" cy="1562400"/>
          </a:xfrm>
          <a:prstGeom prst="rect">
            <a:avLst/>
          </a:prstGeom>
          <a:noFill/>
          <a:ln>
            <a:noFill/>
          </a:ln>
        </p:spPr>
        <p:txBody>
          <a:bodyPr spcFirstLastPara="1" wrap="square" lIns="91425" tIns="91425" rIns="91425" bIns="91425" anchor="t" anchorCtr="0">
            <a:noAutofit/>
          </a:bodyPr>
          <a:lstStyle/>
          <a:p>
            <a:pPr marL="36195" lvl="0" indent="0" algn="l" rtl="0">
              <a:lnSpc>
                <a:spcPct val="120000"/>
              </a:lnSpc>
              <a:spcBef>
                <a:spcPts val="1500"/>
              </a:spcBef>
              <a:spcAft>
                <a:spcPts val="0"/>
              </a:spcAft>
              <a:buClr>
                <a:schemeClr val="dk2"/>
              </a:buClr>
              <a:buSzPts val="4500"/>
              <a:buFont typeface="Arial" panose="020B0604020202020204"/>
              <a:buNone/>
            </a:pPr>
            <a:r>
              <a:rPr lang="en-US" sz="2400" b="1">
                <a:solidFill>
                  <a:schemeClr val="dk2"/>
                </a:solidFill>
              </a:rPr>
              <a:t>B3: Giải thích tại sao không chọn 2 phương án còn lại</a:t>
            </a:r>
            <a:endParaRPr sz="2400">
              <a:solidFill>
                <a:schemeClr val="dk1"/>
              </a:solidFill>
            </a:endParaRPr>
          </a:p>
          <a:p>
            <a:pPr marL="36195" lvl="0" indent="0" algn="l" rtl="0">
              <a:lnSpc>
                <a:spcPct val="120000"/>
              </a:lnSpc>
              <a:spcBef>
                <a:spcPts val="1500"/>
              </a:spcBef>
              <a:spcAft>
                <a:spcPts val="0"/>
              </a:spcAft>
              <a:buNone/>
            </a:pPr>
            <a:r>
              <a:rPr lang="en-US" sz="2400" b="1">
                <a:solidFill>
                  <a:schemeClr val="dk1"/>
                </a:solidFill>
                <a:latin typeface="Montserrat"/>
                <a:ea typeface="Montserrat"/>
                <a:cs typeface="Montserrat"/>
                <a:sym typeface="Montserrat"/>
              </a:rPr>
              <a:t>Option [</a:t>
            </a:r>
            <a:r>
              <a:rPr lang="en-US" sz="2400" b="1">
                <a:solidFill>
                  <a:srgbClr val="0000FF"/>
                </a:solidFill>
                <a:latin typeface="Montserrat"/>
                <a:ea typeface="Montserrat"/>
                <a:cs typeface="Montserrat"/>
                <a:sym typeface="Montserrat"/>
              </a:rPr>
              <a:t>1/2/3 + nói phương án ra</a:t>
            </a:r>
            <a:r>
              <a:rPr lang="en-US" sz="2400" b="1">
                <a:solidFill>
                  <a:schemeClr val="dk1"/>
                </a:solidFill>
                <a:latin typeface="Montserrat"/>
                <a:ea typeface="Montserrat"/>
                <a:cs typeface="Montserrat"/>
                <a:sym typeface="Montserrat"/>
              </a:rPr>
              <a:t>] is not suitable as + [</a:t>
            </a:r>
            <a:r>
              <a:rPr lang="en-US" sz="2400" b="1">
                <a:solidFill>
                  <a:srgbClr val="0000FF"/>
                </a:solidFill>
                <a:latin typeface="Montserrat"/>
                <a:ea typeface="Montserrat"/>
                <a:cs typeface="Montserrat"/>
                <a:sym typeface="Montserrat"/>
              </a:rPr>
              <a:t>lý do</a:t>
            </a:r>
            <a:r>
              <a:rPr lang="en-US" sz="2400" b="1">
                <a:solidFill>
                  <a:schemeClr val="dk1"/>
                </a:solidFill>
                <a:latin typeface="Montserrat"/>
                <a:ea typeface="Montserrat"/>
                <a:cs typeface="Montserrat"/>
                <a:sym typeface="Montserrat"/>
              </a:rPr>
              <a:t>], and option [</a:t>
            </a:r>
            <a:r>
              <a:rPr lang="en-US" sz="2400" b="1">
                <a:solidFill>
                  <a:srgbClr val="0000FF"/>
                </a:solidFill>
                <a:latin typeface="Montserrat"/>
                <a:ea typeface="Montserrat"/>
                <a:cs typeface="Montserrat"/>
                <a:sym typeface="Montserrat"/>
              </a:rPr>
              <a:t>1/2/3 + nói phương án ra</a:t>
            </a:r>
            <a:r>
              <a:rPr lang="en-US" sz="2400" b="1">
                <a:solidFill>
                  <a:schemeClr val="dk1"/>
                </a:solidFill>
                <a:latin typeface="Montserrat"/>
                <a:ea typeface="Montserrat"/>
                <a:cs typeface="Montserrat"/>
                <a:sym typeface="Montserrat"/>
              </a:rPr>
              <a:t>] is also not the best since [</a:t>
            </a:r>
            <a:r>
              <a:rPr lang="en-US" sz="2400" b="1">
                <a:solidFill>
                  <a:srgbClr val="0000FF"/>
                </a:solidFill>
                <a:latin typeface="Montserrat"/>
                <a:ea typeface="Montserrat"/>
                <a:cs typeface="Montserrat"/>
                <a:sym typeface="Montserrat"/>
              </a:rPr>
              <a:t>lý do</a:t>
            </a:r>
            <a:r>
              <a:rPr lang="en-US" sz="2400" b="1">
                <a:solidFill>
                  <a:schemeClr val="dk1"/>
                </a:solidFill>
                <a:latin typeface="Montserrat"/>
                <a:ea typeface="Montserrat"/>
                <a:cs typeface="Montserrat"/>
                <a:sym typeface="Montserrat"/>
              </a:rPr>
              <a:t>]   </a:t>
            </a:r>
            <a:endParaRPr sz="2400" b="1">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endParaRPr sz="2400">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endParaRPr sz="2400">
              <a:solidFill>
                <a:schemeClr val="dk1"/>
              </a:solidFill>
              <a:latin typeface="Montserrat"/>
              <a:ea typeface="Montserrat"/>
              <a:cs typeface="Montserrat"/>
              <a:sym typeface="Montserrat"/>
            </a:endParaRPr>
          </a:p>
        </p:txBody>
      </p:sp>
      <p:sp>
        <p:nvSpPr>
          <p:cNvPr id="815" name="Google Shape;815;p36"/>
          <p:cNvSpPr txBox="1"/>
          <p:nvPr/>
        </p:nvSpPr>
        <p:spPr>
          <a:xfrm>
            <a:off x="1276650" y="3700675"/>
            <a:ext cx="14523600" cy="131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US" sz="2400" b="1">
                <a:solidFill>
                  <a:schemeClr val="dk1"/>
                </a:solidFill>
              </a:rPr>
              <a:t>Situation:</a:t>
            </a:r>
            <a:r>
              <a:rPr lang="en-US" sz="2400">
                <a:solidFill>
                  <a:schemeClr val="dk1"/>
                </a:solidFill>
              </a:rPr>
              <a:t> A group of people is planning a trip from Danang to Hanoi. Three means of transport are suggested: </a:t>
            </a:r>
            <a:r>
              <a:rPr lang="en-US" sz="2400" b="1">
                <a:solidFill>
                  <a:srgbClr val="CC0000"/>
                </a:solidFill>
              </a:rPr>
              <a:t>by train</a:t>
            </a:r>
            <a:r>
              <a:rPr lang="en-US" sz="2400">
                <a:solidFill>
                  <a:schemeClr val="dk1"/>
                </a:solidFill>
              </a:rPr>
              <a:t>, </a:t>
            </a:r>
            <a:r>
              <a:rPr lang="en-US" sz="2400" b="1">
                <a:solidFill>
                  <a:srgbClr val="CC0000"/>
                </a:solidFill>
              </a:rPr>
              <a:t>by plane</a:t>
            </a:r>
            <a:r>
              <a:rPr lang="en-US" sz="2400">
                <a:solidFill>
                  <a:schemeClr val="dk1"/>
                </a:solidFill>
              </a:rPr>
              <a:t>, and </a:t>
            </a:r>
            <a:r>
              <a:rPr lang="en-US" sz="2400" b="1">
                <a:solidFill>
                  <a:srgbClr val="CC0000"/>
                </a:solidFill>
              </a:rPr>
              <a:t>by coach</a:t>
            </a:r>
            <a:r>
              <a:rPr lang="en-US" sz="2400">
                <a:solidFill>
                  <a:schemeClr val="dk1"/>
                </a:solidFill>
              </a:rPr>
              <a:t>. Which means of transport do you think is the best choice?</a:t>
            </a:r>
            <a:endParaRPr sz="2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816" name="Google Shape;816;p36"/>
          <p:cNvSpPr txBox="1"/>
          <p:nvPr/>
        </p:nvSpPr>
        <p:spPr>
          <a:xfrm>
            <a:off x="1259875" y="5089963"/>
            <a:ext cx="28446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1: by train</a:t>
            </a:r>
            <a:endParaRPr sz="4200" b="1">
              <a:latin typeface="Roboto" panose="02000000000000000000"/>
              <a:ea typeface="Roboto" panose="02000000000000000000"/>
              <a:cs typeface="Roboto" panose="02000000000000000000"/>
              <a:sym typeface="Roboto" panose="02000000000000000000"/>
            </a:endParaRPr>
          </a:p>
        </p:txBody>
      </p:sp>
      <p:sp>
        <p:nvSpPr>
          <p:cNvPr id="817" name="Google Shape;817;p36"/>
          <p:cNvSpPr txBox="1"/>
          <p:nvPr/>
        </p:nvSpPr>
        <p:spPr>
          <a:xfrm>
            <a:off x="1259875" y="5678488"/>
            <a:ext cx="29778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2: by plane</a:t>
            </a:r>
            <a:endParaRPr sz="4200" b="1">
              <a:latin typeface="Roboto" panose="02000000000000000000"/>
              <a:ea typeface="Roboto" panose="02000000000000000000"/>
              <a:cs typeface="Roboto" panose="02000000000000000000"/>
              <a:sym typeface="Roboto" panose="02000000000000000000"/>
            </a:endParaRPr>
          </a:p>
        </p:txBody>
      </p:sp>
      <p:sp>
        <p:nvSpPr>
          <p:cNvPr id="818" name="Google Shape;818;p36"/>
          <p:cNvSpPr txBox="1"/>
          <p:nvPr/>
        </p:nvSpPr>
        <p:spPr>
          <a:xfrm>
            <a:off x="4173250" y="5089975"/>
            <a:ext cx="12227700" cy="1800900"/>
          </a:xfrm>
          <a:prstGeom prst="rect">
            <a:avLst/>
          </a:prstGeom>
          <a:noFill/>
          <a:ln>
            <a:noFill/>
          </a:ln>
        </p:spPr>
        <p:txBody>
          <a:bodyPr spcFirstLastPara="1" wrap="square" lIns="91425" tIns="91425" rIns="91425" bIns="91425" anchor="t" anchorCtr="0">
            <a:spAutoFit/>
          </a:bodyPr>
          <a:lstStyle/>
          <a:p>
            <a:pPr marL="36195" lvl="0" indent="0" algn="l" rtl="0">
              <a:lnSpc>
                <a:spcPct val="200000"/>
              </a:lnSpc>
              <a:spcBef>
                <a:spcPts val="1500"/>
              </a:spcBef>
              <a:spcAft>
                <a:spcPts val="0"/>
              </a:spcAft>
              <a:buNone/>
            </a:pPr>
            <a:r>
              <a:rPr lang="en-US" sz="2100">
                <a:solidFill>
                  <a:schemeClr val="dk1"/>
                </a:solidFill>
              </a:rPr>
              <a:t>Option </a:t>
            </a:r>
            <a:r>
              <a:rPr lang="en-US" sz="2100">
                <a:solidFill>
                  <a:srgbClr val="0000FF"/>
                </a:solidFill>
              </a:rPr>
              <a:t>1 travelling by train </a:t>
            </a:r>
            <a:r>
              <a:rPr lang="en-US" sz="2100">
                <a:solidFill>
                  <a:schemeClr val="dk1"/>
                </a:solidFill>
              </a:rPr>
              <a:t>is not suitable as </a:t>
            </a:r>
            <a:r>
              <a:rPr lang="en-US" sz="2100">
                <a:solidFill>
                  <a:srgbClr val="0000FF"/>
                </a:solidFill>
              </a:rPr>
              <a:t>it is pretty slow. If you go to Hanoi from Danang, it often takes more than 10 hours</a:t>
            </a:r>
            <a:r>
              <a:rPr lang="en-US" sz="2100">
                <a:solidFill>
                  <a:schemeClr val="dk1"/>
                </a:solidFill>
              </a:rPr>
              <a:t>, and option </a:t>
            </a:r>
            <a:r>
              <a:rPr lang="en-US" sz="2100">
                <a:solidFill>
                  <a:srgbClr val="0000FF"/>
                </a:solidFill>
              </a:rPr>
              <a:t>2</a:t>
            </a:r>
            <a:r>
              <a:rPr lang="en-US" sz="2100">
                <a:solidFill>
                  <a:schemeClr val="dk1"/>
                </a:solidFill>
              </a:rPr>
              <a:t> </a:t>
            </a:r>
            <a:r>
              <a:rPr lang="en-US" sz="2100">
                <a:solidFill>
                  <a:srgbClr val="0000FF"/>
                </a:solidFill>
              </a:rPr>
              <a:t>travelling by plane </a:t>
            </a:r>
            <a:r>
              <a:rPr lang="en-US" sz="2100"/>
              <a:t>is </a:t>
            </a:r>
            <a:r>
              <a:rPr lang="en-US" sz="2100">
                <a:solidFill>
                  <a:schemeClr val="dk1"/>
                </a:solidFill>
              </a:rPr>
              <a:t>also not the best since </a:t>
            </a:r>
            <a:r>
              <a:rPr lang="en-US" sz="2100">
                <a:solidFill>
                  <a:srgbClr val="0000FF"/>
                </a:solidFill>
              </a:rPr>
              <a:t>it is really expensive.</a:t>
            </a:r>
            <a:endParaRPr sz="2100">
              <a:solidFill>
                <a:srgbClr val="0000FF"/>
              </a:solidFill>
            </a:endParaRPr>
          </a:p>
        </p:txBody>
      </p:sp>
      <p:sp>
        <p:nvSpPr>
          <p:cNvPr id="819" name="Google Shape;819;p36"/>
          <p:cNvSpPr txBox="1"/>
          <p:nvPr/>
        </p:nvSpPr>
        <p:spPr>
          <a:xfrm>
            <a:off x="1326475" y="6915188"/>
            <a:ext cx="28446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2: by plane</a:t>
            </a:r>
            <a:endParaRPr sz="4200" b="1">
              <a:latin typeface="Roboto" panose="02000000000000000000"/>
              <a:ea typeface="Roboto" panose="02000000000000000000"/>
              <a:cs typeface="Roboto" panose="02000000000000000000"/>
              <a:sym typeface="Roboto" panose="02000000000000000000"/>
            </a:endParaRPr>
          </a:p>
        </p:txBody>
      </p:sp>
      <p:sp>
        <p:nvSpPr>
          <p:cNvPr id="820" name="Google Shape;820;p36"/>
          <p:cNvSpPr txBox="1"/>
          <p:nvPr/>
        </p:nvSpPr>
        <p:spPr>
          <a:xfrm>
            <a:off x="1336075" y="7480763"/>
            <a:ext cx="29778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3: by coach</a:t>
            </a:r>
            <a:endParaRPr sz="4200" b="1">
              <a:latin typeface="Roboto" panose="02000000000000000000"/>
              <a:ea typeface="Roboto" panose="02000000000000000000"/>
              <a:cs typeface="Roboto" panose="02000000000000000000"/>
              <a:sym typeface="Roboto" panose="02000000000000000000"/>
            </a:endParaRPr>
          </a:p>
        </p:txBody>
      </p:sp>
      <p:sp>
        <p:nvSpPr>
          <p:cNvPr id="821" name="Google Shape;821;p36"/>
          <p:cNvSpPr txBox="1"/>
          <p:nvPr/>
        </p:nvSpPr>
        <p:spPr>
          <a:xfrm>
            <a:off x="4237675" y="6915200"/>
            <a:ext cx="12227700" cy="2447400"/>
          </a:xfrm>
          <a:prstGeom prst="rect">
            <a:avLst/>
          </a:prstGeom>
          <a:noFill/>
          <a:ln>
            <a:noFill/>
          </a:ln>
        </p:spPr>
        <p:txBody>
          <a:bodyPr spcFirstLastPara="1" wrap="square" lIns="91425" tIns="91425" rIns="91425" bIns="91425" anchor="t" anchorCtr="0">
            <a:spAutoFit/>
          </a:bodyPr>
          <a:lstStyle/>
          <a:p>
            <a:pPr marL="36195" lvl="0" indent="0" algn="l" rtl="0">
              <a:lnSpc>
                <a:spcPct val="200000"/>
              </a:lnSpc>
              <a:spcBef>
                <a:spcPts val="1500"/>
              </a:spcBef>
              <a:spcAft>
                <a:spcPts val="0"/>
              </a:spcAft>
              <a:buNone/>
            </a:pPr>
            <a:r>
              <a:rPr lang="en-US" sz="2100">
                <a:solidFill>
                  <a:schemeClr val="dk1"/>
                </a:solidFill>
              </a:rPr>
              <a:t>Option </a:t>
            </a:r>
            <a:r>
              <a:rPr lang="en-US" sz="2100">
                <a:solidFill>
                  <a:srgbClr val="0000FF"/>
                </a:solidFill>
              </a:rPr>
              <a:t>2 travelling by plane </a:t>
            </a:r>
            <a:r>
              <a:rPr lang="en-US" sz="2100">
                <a:solidFill>
                  <a:schemeClr val="dk1"/>
                </a:solidFill>
              </a:rPr>
              <a:t>is not suitable as </a:t>
            </a:r>
            <a:r>
              <a:rPr lang="en-US" sz="2100">
                <a:solidFill>
                  <a:srgbClr val="0000FF"/>
                </a:solidFill>
              </a:rPr>
              <a:t>it is pretty ____________. The normal price of two-way ticket from Danang to Hanoi is around 3 million VND while it is much less for train</a:t>
            </a:r>
            <a:r>
              <a:rPr lang="en-US" sz="2100">
                <a:solidFill>
                  <a:schemeClr val="dk1"/>
                </a:solidFill>
              </a:rPr>
              <a:t>, and option </a:t>
            </a:r>
            <a:r>
              <a:rPr lang="en-US" sz="2100">
                <a:solidFill>
                  <a:srgbClr val="0000FF"/>
                </a:solidFill>
              </a:rPr>
              <a:t>3</a:t>
            </a:r>
            <a:r>
              <a:rPr lang="en-US" sz="2100">
                <a:solidFill>
                  <a:schemeClr val="dk1"/>
                </a:solidFill>
              </a:rPr>
              <a:t> </a:t>
            </a:r>
            <a:r>
              <a:rPr lang="en-US" sz="2100">
                <a:solidFill>
                  <a:srgbClr val="0000FF"/>
                </a:solidFill>
              </a:rPr>
              <a:t>travelling by coach </a:t>
            </a:r>
            <a:r>
              <a:rPr lang="en-US" sz="2100"/>
              <a:t>is </a:t>
            </a:r>
            <a:r>
              <a:rPr lang="en-US" sz="2100">
                <a:solidFill>
                  <a:schemeClr val="dk1"/>
                </a:solidFill>
              </a:rPr>
              <a:t>also not the best since </a:t>
            </a:r>
            <a:r>
              <a:rPr lang="en-US" sz="2100">
                <a:solidFill>
                  <a:srgbClr val="0000FF"/>
                </a:solidFill>
              </a:rPr>
              <a:t>it takes really___________ time. It is not very safe on sleeping bus, too.</a:t>
            </a:r>
            <a:endParaRPr sz="2100">
              <a:solidFill>
                <a:srgbClr val="0000FF"/>
              </a:solidFill>
            </a:endParaRPr>
          </a:p>
        </p:txBody>
      </p:sp>
      <p:sp>
        <p:nvSpPr>
          <p:cNvPr id="822" name="Google Shape;822;p36"/>
          <p:cNvSpPr txBox="1"/>
          <p:nvPr/>
        </p:nvSpPr>
        <p:spPr>
          <a:xfrm>
            <a:off x="11027300" y="6818600"/>
            <a:ext cx="1776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expensive</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23" name="Google Shape;823;p36"/>
          <p:cNvSpPr txBox="1"/>
          <p:nvPr/>
        </p:nvSpPr>
        <p:spPr>
          <a:xfrm>
            <a:off x="11683275" y="8081275"/>
            <a:ext cx="8835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long</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7" name="Shape 827"/>
        <p:cNvGrpSpPr/>
        <p:nvPr/>
      </p:nvGrpSpPr>
      <p:grpSpPr>
        <a:xfrm>
          <a:off x="0" y="0"/>
          <a:ext cx="0" cy="0"/>
          <a:chOff x="0" y="0"/>
          <a:chExt cx="0" cy="0"/>
        </a:xfrm>
      </p:grpSpPr>
      <p:sp>
        <p:nvSpPr>
          <p:cNvPr id="828" name="Google Shape;828;p37"/>
          <p:cNvSpPr txBox="1"/>
          <p:nvPr>
            <p:ph type="title"/>
          </p:nvPr>
        </p:nvSpPr>
        <p:spPr>
          <a:xfrm>
            <a:off x="6407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latin typeface="Arial" panose="020B0604020202020204"/>
                <a:ea typeface="Arial" panose="020B0604020202020204"/>
                <a:cs typeface="Arial" panose="020B0604020202020204"/>
                <a:sym typeface="Arial" panose="020B0604020202020204"/>
              </a:rPr>
              <a:t>PART 2: Cách trả lời</a:t>
            </a:r>
            <a:endParaRPr sz="4000" b="1">
              <a:latin typeface="Arial" panose="020B0604020202020204"/>
              <a:ea typeface="Arial" panose="020B0604020202020204"/>
              <a:cs typeface="Arial" panose="020B0604020202020204"/>
              <a:sym typeface="Arial" panose="020B0604020202020204"/>
            </a:endParaRPr>
          </a:p>
        </p:txBody>
      </p:sp>
      <p:sp>
        <p:nvSpPr>
          <p:cNvPr id="829" name="Google Shape;829;p37"/>
          <p:cNvSpPr txBox="1"/>
          <p:nvPr/>
        </p:nvSpPr>
        <p:spPr>
          <a:xfrm>
            <a:off x="1193275" y="1985800"/>
            <a:ext cx="13885200" cy="1175400"/>
          </a:xfrm>
          <a:prstGeom prst="rect">
            <a:avLst/>
          </a:prstGeom>
          <a:noFill/>
          <a:ln>
            <a:noFill/>
          </a:ln>
        </p:spPr>
        <p:txBody>
          <a:bodyPr spcFirstLastPara="1" wrap="square" lIns="91425" tIns="91425" rIns="91425" bIns="91425" anchor="t" anchorCtr="0">
            <a:noAutofit/>
          </a:bodyPr>
          <a:lstStyle/>
          <a:p>
            <a:pPr marL="36195" lvl="0" indent="0" algn="l" rtl="0">
              <a:lnSpc>
                <a:spcPct val="120000"/>
              </a:lnSpc>
              <a:spcBef>
                <a:spcPts val="1500"/>
              </a:spcBef>
              <a:spcAft>
                <a:spcPts val="0"/>
              </a:spcAft>
              <a:buClr>
                <a:schemeClr val="dk2"/>
              </a:buClr>
              <a:buSzPts val="4500"/>
              <a:buFont typeface="Arial" panose="020B0604020202020204"/>
              <a:buNone/>
            </a:pPr>
            <a:r>
              <a:rPr lang="en-US" sz="2400" b="1">
                <a:solidFill>
                  <a:schemeClr val="dk2"/>
                </a:solidFill>
              </a:rPr>
              <a:t>B4: Kết luận</a:t>
            </a:r>
            <a:endParaRPr sz="2400">
              <a:solidFill>
                <a:schemeClr val="dk1"/>
              </a:solidFill>
            </a:endParaRPr>
          </a:p>
          <a:p>
            <a:pPr marL="36195" lvl="0" indent="0" algn="l" rtl="0">
              <a:lnSpc>
                <a:spcPct val="120000"/>
              </a:lnSpc>
              <a:spcBef>
                <a:spcPts val="1500"/>
              </a:spcBef>
              <a:spcAft>
                <a:spcPts val="0"/>
              </a:spcAft>
              <a:buNone/>
            </a:pPr>
            <a:r>
              <a:rPr lang="en-US" sz="2400" b="1">
                <a:latin typeface="Montserrat"/>
                <a:ea typeface="Montserrat"/>
                <a:cs typeface="Montserrat"/>
                <a:sym typeface="Montserrat"/>
              </a:rPr>
              <a:t>- In short, for me option [</a:t>
            </a:r>
            <a:r>
              <a:rPr lang="en-US" sz="2400" b="1">
                <a:solidFill>
                  <a:srgbClr val="0000FF"/>
                </a:solidFill>
                <a:latin typeface="Montserrat"/>
                <a:ea typeface="Montserrat"/>
                <a:cs typeface="Montserrat"/>
                <a:sym typeface="Montserrat"/>
              </a:rPr>
              <a:t>lựa chọn của bạn</a:t>
            </a:r>
            <a:r>
              <a:rPr lang="en-US" sz="2400" b="1">
                <a:latin typeface="Montserrat"/>
                <a:ea typeface="Montserrat"/>
                <a:cs typeface="Montserrat"/>
                <a:sym typeface="Montserrat"/>
              </a:rPr>
              <a:t>] is the most reasonable one.</a:t>
            </a:r>
            <a:endParaRPr sz="2400" b="1">
              <a:solidFill>
                <a:schemeClr val="dk1"/>
              </a:solidFill>
              <a:latin typeface="Montserrat"/>
              <a:ea typeface="Montserrat"/>
              <a:cs typeface="Montserrat"/>
              <a:sym typeface="Montserrat"/>
            </a:endParaRPr>
          </a:p>
        </p:txBody>
      </p:sp>
      <p:sp>
        <p:nvSpPr>
          <p:cNvPr id="830" name="Google Shape;830;p37"/>
          <p:cNvSpPr txBox="1"/>
          <p:nvPr/>
        </p:nvSpPr>
        <p:spPr>
          <a:xfrm>
            <a:off x="1321250" y="3565188"/>
            <a:ext cx="28446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1: by train</a:t>
            </a:r>
            <a:endParaRPr sz="4200" b="1">
              <a:latin typeface="Roboto" panose="02000000000000000000"/>
              <a:ea typeface="Roboto" panose="02000000000000000000"/>
              <a:cs typeface="Roboto" panose="02000000000000000000"/>
              <a:sym typeface="Roboto" panose="02000000000000000000"/>
            </a:endParaRPr>
          </a:p>
        </p:txBody>
      </p:sp>
      <p:sp>
        <p:nvSpPr>
          <p:cNvPr id="831" name="Google Shape;831;p37"/>
          <p:cNvSpPr txBox="1"/>
          <p:nvPr/>
        </p:nvSpPr>
        <p:spPr>
          <a:xfrm>
            <a:off x="4056975" y="3565200"/>
            <a:ext cx="11124000" cy="5541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400"/>
              <a:t>In short, for me option </a:t>
            </a:r>
            <a:r>
              <a:rPr lang="en-US" sz="2400">
                <a:solidFill>
                  <a:srgbClr val="0000FF"/>
                </a:solidFill>
              </a:rPr>
              <a:t>1 travelling by train</a:t>
            </a:r>
            <a:r>
              <a:rPr lang="en-US" sz="2400"/>
              <a:t> is the most reasonable one.</a:t>
            </a:r>
            <a:endParaRPr sz="2400">
              <a:solidFill>
                <a:schemeClr val="dk1"/>
              </a:solidFill>
            </a:endParaRPr>
          </a:p>
        </p:txBody>
      </p:sp>
      <p:sp>
        <p:nvSpPr>
          <p:cNvPr id="832" name="Google Shape;832;p37"/>
          <p:cNvSpPr txBox="1"/>
          <p:nvPr/>
        </p:nvSpPr>
        <p:spPr>
          <a:xfrm>
            <a:off x="1321250" y="4275888"/>
            <a:ext cx="29778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2: by plane</a:t>
            </a:r>
            <a:endParaRPr sz="4200" b="1">
              <a:latin typeface="Roboto" panose="02000000000000000000"/>
              <a:ea typeface="Roboto" panose="02000000000000000000"/>
              <a:cs typeface="Roboto" panose="02000000000000000000"/>
              <a:sym typeface="Roboto" panose="02000000000000000000"/>
            </a:endParaRPr>
          </a:p>
        </p:txBody>
      </p:sp>
      <p:sp>
        <p:nvSpPr>
          <p:cNvPr id="833" name="Google Shape;833;p37"/>
          <p:cNvSpPr txBox="1"/>
          <p:nvPr/>
        </p:nvSpPr>
        <p:spPr>
          <a:xfrm>
            <a:off x="4092750" y="4275900"/>
            <a:ext cx="11088300" cy="5541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400"/>
              <a:t>In short, for me option </a:t>
            </a:r>
            <a:r>
              <a:rPr lang="en-US" sz="2400">
                <a:solidFill>
                  <a:srgbClr val="0000FF"/>
                </a:solidFill>
              </a:rPr>
              <a:t>2</a:t>
            </a:r>
            <a:r>
              <a:rPr lang="en-US" sz="2400">
                <a:solidFill>
                  <a:srgbClr val="0000FF"/>
                </a:solidFill>
              </a:rPr>
              <a:t> travelling by plane </a:t>
            </a:r>
            <a:r>
              <a:rPr lang="en-US" sz="2400"/>
              <a:t>is the most reasonable one</a:t>
            </a:r>
            <a:r>
              <a:rPr lang="en-US" sz="2400"/>
              <a:t>.</a:t>
            </a:r>
            <a:endParaRPr sz="2400">
              <a:solidFill>
                <a:schemeClr val="dk1"/>
              </a:solidFill>
            </a:endParaRPr>
          </a:p>
        </p:txBody>
      </p:sp>
      <p:sp>
        <p:nvSpPr>
          <p:cNvPr id="834" name="Google Shape;834;p37"/>
          <p:cNvSpPr txBox="1"/>
          <p:nvPr/>
        </p:nvSpPr>
        <p:spPr>
          <a:xfrm>
            <a:off x="1333875" y="4986588"/>
            <a:ext cx="2977800" cy="7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2400" b="1"/>
              <a:t>Option 2: by plane</a:t>
            </a:r>
            <a:endParaRPr sz="4200" b="1">
              <a:latin typeface="Roboto" panose="02000000000000000000"/>
              <a:ea typeface="Roboto" panose="02000000000000000000"/>
              <a:cs typeface="Roboto" panose="02000000000000000000"/>
              <a:sym typeface="Roboto" panose="02000000000000000000"/>
            </a:endParaRPr>
          </a:p>
        </p:txBody>
      </p:sp>
      <p:sp>
        <p:nvSpPr>
          <p:cNvPr id="835" name="Google Shape;835;p37"/>
          <p:cNvSpPr txBox="1"/>
          <p:nvPr/>
        </p:nvSpPr>
        <p:spPr>
          <a:xfrm>
            <a:off x="4070450" y="4986600"/>
            <a:ext cx="11483100" cy="554100"/>
          </a:xfrm>
          <a:prstGeom prst="rect">
            <a:avLst/>
          </a:prstGeom>
          <a:noFill/>
          <a:ln>
            <a:noFill/>
          </a:ln>
        </p:spPr>
        <p:txBody>
          <a:bodyPr spcFirstLastPara="1" wrap="square" lIns="91425" tIns="91425" rIns="91425" bIns="91425" anchor="t" anchorCtr="0">
            <a:spAutoFit/>
          </a:bodyPr>
          <a:lstStyle/>
          <a:p>
            <a:pPr marL="36195" lvl="0" indent="0" algn="l" rtl="0">
              <a:lnSpc>
                <a:spcPct val="120000"/>
              </a:lnSpc>
              <a:spcBef>
                <a:spcPts val="1500"/>
              </a:spcBef>
              <a:spcAft>
                <a:spcPts val="0"/>
              </a:spcAft>
              <a:buNone/>
            </a:pPr>
            <a:r>
              <a:rPr lang="en-US" sz="2400"/>
              <a:t>In short, for me option </a:t>
            </a:r>
            <a:r>
              <a:rPr lang="en-US" sz="2400">
                <a:solidFill>
                  <a:srgbClr val="0000FF"/>
                </a:solidFill>
              </a:rPr>
              <a:t>3</a:t>
            </a:r>
            <a:r>
              <a:rPr lang="en-US" sz="2400">
                <a:solidFill>
                  <a:srgbClr val="0000FF"/>
                </a:solidFill>
              </a:rPr>
              <a:t> travelling by coach </a:t>
            </a:r>
            <a:r>
              <a:rPr lang="en-US" sz="2400"/>
              <a:t>is the most reasonable one</a:t>
            </a:r>
            <a:r>
              <a:rPr lang="en-US" sz="2400"/>
              <a:t>.</a:t>
            </a:r>
            <a:endParaRPr sz="2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39" name="Shape 839"/>
        <p:cNvGrpSpPr/>
        <p:nvPr/>
      </p:nvGrpSpPr>
      <p:grpSpPr>
        <a:xfrm>
          <a:off x="0" y="0"/>
          <a:ext cx="0" cy="0"/>
          <a:chOff x="0" y="0"/>
          <a:chExt cx="0" cy="0"/>
        </a:xfrm>
      </p:grpSpPr>
      <p:sp>
        <p:nvSpPr>
          <p:cNvPr id="840" name="Google Shape;840;p38"/>
          <p:cNvSpPr txBox="1"/>
          <p:nvPr>
            <p:ph type="title"/>
          </p:nvPr>
        </p:nvSpPr>
        <p:spPr>
          <a:xfrm>
            <a:off x="6407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latin typeface="Arial" panose="020B0604020202020204"/>
                <a:ea typeface="Arial" panose="020B0604020202020204"/>
                <a:cs typeface="Arial" panose="020B0604020202020204"/>
                <a:sym typeface="Arial" panose="020B0604020202020204"/>
              </a:rPr>
              <a:t>PART 2: TEMPLATE</a:t>
            </a:r>
            <a:endParaRPr sz="4000" b="1">
              <a:latin typeface="Arial" panose="020B0604020202020204"/>
              <a:ea typeface="Arial" panose="020B0604020202020204"/>
              <a:cs typeface="Arial" panose="020B0604020202020204"/>
              <a:sym typeface="Arial" panose="020B0604020202020204"/>
            </a:endParaRPr>
          </a:p>
        </p:txBody>
      </p:sp>
      <p:sp>
        <p:nvSpPr>
          <p:cNvPr id="841" name="Google Shape;841;p38"/>
          <p:cNvSpPr/>
          <p:nvPr/>
        </p:nvSpPr>
        <p:spPr>
          <a:xfrm>
            <a:off x="853950" y="1603350"/>
            <a:ext cx="16580100" cy="3404700"/>
          </a:xfrm>
          <a:prstGeom prst="roundRect">
            <a:avLst>
              <a:gd name="adj" fmla="val 16667"/>
            </a:avLst>
          </a:prstGeom>
          <a:solidFill>
            <a:srgbClr val="00B050">
              <a:alpha val="15690"/>
            </a:srgbClr>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36195" lvl="0" indent="0" algn="l" rtl="0">
              <a:lnSpc>
                <a:spcPct val="120000"/>
              </a:lnSpc>
              <a:spcBef>
                <a:spcPts val="1500"/>
              </a:spcBef>
              <a:spcAft>
                <a:spcPts val="0"/>
              </a:spcAft>
              <a:buNone/>
            </a:pPr>
            <a:r>
              <a:rPr lang="en-US" sz="2500">
                <a:solidFill>
                  <a:schemeClr val="dk1"/>
                </a:solidFill>
                <a:latin typeface="Montserrat"/>
                <a:ea typeface="Montserrat"/>
                <a:cs typeface="Montserrat"/>
                <a:sym typeface="Montserrat"/>
              </a:rPr>
              <a:t>I’m going to talk about the situation + </a:t>
            </a:r>
            <a:r>
              <a:rPr lang="en-US" sz="2500">
                <a:solidFill>
                  <a:srgbClr val="0000FF"/>
                </a:solidFill>
                <a:latin typeface="Montserrat"/>
                <a:ea typeface="Montserrat"/>
                <a:cs typeface="Montserrat"/>
                <a:sym typeface="Montserrat"/>
              </a:rPr>
              <a:t>[tình huống]</a:t>
            </a:r>
            <a:r>
              <a:rPr lang="en-US" sz="2500">
                <a:solidFill>
                  <a:schemeClr val="dk1"/>
                </a:solidFill>
                <a:latin typeface="Montserrat"/>
                <a:ea typeface="Montserrat"/>
                <a:cs typeface="Montserrat"/>
                <a:sym typeface="Montserrat"/>
              </a:rPr>
              <a:t>  </a:t>
            </a:r>
            <a:endParaRPr sz="2500">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r>
              <a:rPr lang="en-US" sz="2500">
                <a:solidFill>
                  <a:schemeClr val="dk1"/>
                </a:solidFill>
                <a:latin typeface="Montserrat"/>
                <a:ea typeface="Montserrat"/>
                <a:cs typeface="Montserrat"/>
                <a:sym typeface="Montserrat"/>
              </a:rPr>
              <a:t>In my opinion, [</a:t>
            </a:r>
            <a:r>
              <a:rPr lang="en-US" sz="2500">
                <a:solidFill>
                  <a:srgbClr val="0000FF"/>
                </a:solidFill>
                <a:latin typeface="Montserrat"/>
                <a:ea typeface="Montserrat"/>
                <a:cs typeface="Montserrat"/>
                <a:sym typeface="Montserrat"/>
              </a:rPr>
              <a:t>option 1/2/3 + nói phương án</a:t>
            </a:r>
            <a:r>
              <a:rPr lang="en-US" sz="2500">
                <a:solidFill>
                  <a:schemeClr val="dk1"/>
                </a:solidFill>
                <a:latin typeface="Montserrat"/>
                <a:ea typeface="Montserrat"/>
                <a:cs typeface="Montserrat"/>
                <a:sym typeface="Montserrat"/>
              </a:rPr>
              <a:t>] is the best choice + because + [</a:t>
            </a:r>
            <a:r>
              <a:rPr lang="en-US" sz="2500">
                <a:solidFill>
                  <a:srgbClr val="0000FF"/>
                </a:solidFill>
                <a:latin typeface="Montserrat"/>
                <a:ea typeface="Montserrat"/>
                <a:cs typeface="Montserrat"/>
                <a:sym typeface="Montserrat"/>
              </a:rPr>
              <a:t>lý do</a:t>
            </a:r>
            <a:r>
              <a:rPr lang="en-US" sz="2500">
                <a:solidFill>
                  <a:schemeClr val="dk1"/>
                </a:solidFill>
                <a:latin typeface="Montserrat"/>
                <a:ea typeface="Montserrat"/>
                <a:cs typeface="Montserrat"/>
                <a:sym typeface="Montserrat"/>
              </a:rPr>
              <a:t>]</a:t>
            </a:r>
            <a:endParaRPr sz="2500">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r>
              <a:rPr lang="en-US" sz="2500">
                <a:solidFill>
                  <a:schemeClr val="dk1"/>
                </a:solidFill>
                <a:latin typeface="Montserrat"/>
                <a:ea typeface="Montserrat"/>
                <a:cs typeface="Montserrat"/>
                <a:sym typeface="Montserrat"/>
              </a:rPr>
              <a:t>Option [</a:t>
            </a:r>
            <a:r>
              <a:rPr lang="en-US" sz="2500">
                <a:solidFill>
                  <a:srgbClr val="0000FF"/>
                </a:solidFill>
                <a:latin typeface="Montserrat"/>
                <a:ea typeface="Montserrat"/>
                <a:cs typeface="Montserrat"/>
                <a:sym typeface="Montserrat"/>
              </a:rPr>
              <a:t>1/2/3 + nói phương án ra</a:t>
            </a:r>
            <a:r>
              <a:rPr lang="en-US" sz="2500">
                <a:solidFill>
                  <a:schemeClr val="dk1"/>
                </a:solidFill>
                <a:latin typeface="Montserrat"/>
                <a:ea typeface="Montserrat"/>
                <a:cs typeface="Montserrat"/>
                <a:sym typeface="Montserrat"/>
              </a:rPr>
              <a:t>] is not suitable as + [</a:t>
            </a:r>
            <a:r>
              <a:rPr lang="en-US" sz="2500">
                <a:solidFill>
                  <a:srgbClr val="0000FF"/>
                </a:solidFill>
                <a:latin typeface="Montserrat"/>
                <a:ea typeface="Montserrat"/>
                <a:cs typeface="Montserrat"/>
                <a:sym typeface="Montserrat"/>
              </a:rPr>
              <a:t>lý do</a:t>
            </a:r>
            <a:r>
              <a:rPr lang="en-US" sz="2500">
                <a:solidFill>
                  <a:schemeClr val="dk1"/>
                </a:solidFill>
                <a:latin typeface="Montserrat"/>
                <a:ea typeface="Montserrat"/>
                <a:cs typeface="Montserrat"/>
                <a:sym typeface="Montserrat"/>
              </a:rPr>
              <a:t>], and option [</a:t>
            </a:r>
            <a:r>
              <a:rPr lang="en-US" sz="2500">
                <a:solidFill>
                  <a:srgbClr val="0000FF"/>
                </a:solidFill>
                <a:latin typeface="Montserrat"/>
                <a:ea typeface="Montserrat"/>
                <a:cs typeface="Montserrat"/>
                <a:sym typeface="Montserrat"/>
              </a:rPr>
              <a:t>1/2/3 + nói phương án ra</a:t>
            </a:r>
            <a:r>
              <a:rPr lang="en-US" sz="2500">
                <a:solidFill>
                  <a:schemeClr val="dk1"/>
                </a:solidFill>
                <a:latin typeface="Montserrat"/>
                <a:ea typeface="Montserrat"/>
                <a:cs typeface="Montserrat"/>
                <a:sym typeface="Montserrat"/>
              </a:rPr>
              <a:t>] is also not the best since [</a:t>
            </a:r>
            <a:r>
              <a:rPr lang="en-US" sz="2500">
                <a:solidFill>
                  <a:srgbClr val="0000FF"/>
                </a:solidFill>
                <a:latin typeface="Montserrat"/>
                <a:ea typeface="Montserrat"/>
                <a:cs typeface="Montserrat"/>
                <a:sym typeface="Montserrat"/>
              </a:rPr>
              <a:t>lý do</a:t>
            </a:r>
            <a:r>
              <a:rPr lang="en-US" sz="2500">
                <a:solidFill>
                  <a:schemeClr val="dk1"/>
                </a:solidFill>
                <a:latin typeface="Montserrat"/>
                <a:ea typeface="Montserrat"/>
                <a:cs typeface="Montserrat"/>
                <a:sym typeface="Montserrat"/>
              </a:rPr>
              <a:t>]   </a:t>
            </a:r>
            <a:endParaRPr sz="2500">
              <a:solidFill>
                <a:schemeClr val="dk1"/>
              </a:solidFill>
              <a:latin typeface="Montserrat"/>
              <a:ea typeface="Montserrat"/>
              <a:cs typeface="Montserrat"/>
              <a:sym typeface="Montserrat"/>
            </a:endParaRPr>
          </a:p>
          <a:p>
            <a:pPr marL="36195" lvl="0" indent="0" algn="l" rtl="0">
              <a:lnSpc>
                <a:spcPct val="120000"/>
              </a:lnSpc>
              <a:spcBef>
                <a:spcPts val="1500"/>
              </a:spcBef>
              <a:spcAft>
                <a:spcPts val="0"/>
              </a:spcAft>
              <a:buNone/>
            </a:pPr>
            <a:r>
              <a:rPr lang="en-US" sz="2500">
                <a:latin typeface="Montserrat"/>
                <a:ea typeface="Montserrat"/>
                <a:cs typeface="Montserrat"/>
                <a:sym typeface="Montserrat"/>
              </a:rPr>
              <a:t>In short, for me option [</a:t>
            </a:r>
            <a:r>
              <a:rPr lang="en-US" sz="2500">
                <a:solidFill>
                  <a:srgbClr val="0000FF"/>
                </a:solidFill>
                <a:latin typeface="Montserrat"/>
                <a:ea typeface="Montserrat"/>
                <a:cs typeface="Montserrat"/>
                <a:sym typeface="Montserrat"/>
              </a:rPr>
              <a:t>lựa chọn của bạn</a:t>
            </a:r>
            <a:r>
              <a:rPr lang="en-US" sz="2500">
                <a:latin typeface="Montserrat"/>
                <a:ea typeface="Montserrat"/>
                <a:cs typeface="Montserrat"/>
                <a:sym typeface="Montserrat"/>
              </a:rPr>
              <a:t>] is the most reasonable choice.</a:t>
            </a:r>
            <a:endParaRPr sz="2500">
              <a:solidFill>
                <a:schemeClr val="dk1"/>
              </a:solidFill>
              <a:latin typeface="Montserrat"/>
              <a:ea typeface="Montserrat"/>
              <a:cs typeface="Montserrat"/>
              <a:sym typeface="Montserrat"/>
            </a:endParaRPr>
          </a:p>
          <a:p>
            <a:pPr marL="0" lvl="0" indent="0" algn="l" rtl="0">
              <a:spcBef>
                <a:spcPts val="0"/>
              </a:spcBef>
              <a:spcAft>
                <a:spcPts val="0"/>
              </a:spcAft>
              <a:buNone/>
            </a:pPr>
            <a:endParaRPr sz="2100">
              <a:latin typeface="Roboto" panose="02000000000000000000"/>
              <a:ea typeface="Roboto" panose="02000000000000000000"/>
              <a:cs typeface="Roboto" panose="02000000000000000000"/>
              <a:sym typeface="Roboto" panose="02000000000000000000"/>
            </a:endParaRPr>
          </a:p>
        </p:txBody>
      </p:sp>
      <p:sp>
        <p:nvSpPr>
          <p:cNvPr id="842" name="Google Shape;842;p38"/>
          <p:cNvSpPr txBox="1"/>
          <p:nvPr/>
        </p:nvSpPr>
        <p:spPr>
          <a:xfrm>
            <a:off x="2649750" y="5247975"/>
            <a:ext cx="14843400" cy="4443300"/>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700" i="1">
                <a:solidFill>
                  <a:schemeClr val="dk1"/>
                </a:solidFill>
                <a:latin typeface="Montserrat"/>
                <a:ea typeface="Montserrat"/>
                <a:cs typeface="Montserrat"/>
                <a:sym typeface="Montserrat"/>
              </a:rPr>
              <a:t>I</a:t>
            </a:r>
            <a:r>
              <a:rPr lang="en-US" sz="2000" i="1">
                <a:solidFill>
                  <a:schemeClr val="dk1"/>
                </a:solidFill>
                <a:latin typeface="Montserrat"/>
                <a:ea typeface="Montserrat"/>
                <a:cs typeface="Montserrat"/>
                <a:sym typeface="Montserrat"/>
              </a:rPr>
              <a:t>’m going to talk about the situation: A group of people is planning a trip from Danang to Hanoi. Three means of transport are suggested: by train, by plane, and by coach.</a:t>
            </a:r>
            <a:endParaRPr sz="2000" i="1">
              <a:solidFill>
                <a:schemeClr val="dk1"/>
              </a:solidFill>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i="1">
                <a:solidFill>
                  <a:schemeClr val="dk1"/>
                </a:solidFill>
                <a:latin typeface="Montserrat"/>
                <a:ea typeface="Montserrat"/>
                <a:cs typeface="Montserrat"/>
                <a:sym typeface="Montserrat"/>
              </a:rPr>
              <a:t>In my opinion, </a:t>
            </a:r>
            <a:r>
              <a:rPr lang="en-US" sz="2000" i="1">
                <a:solidFill>
                  <a:srgbClr val="0000FF"/>
                </a:solidFill>
                <a:latin typeface="Montserrat"/>
                <a:ea typeface="Montserrat"/>
                <a:cs typeface="Montserrat"/>
                <a:sym typeface="Montserrat"/>
              </a:rPr>
              <a:t>option 1 - travelling by train</a:t>
            </a:r>
            <a:r>
              <a:rPr lang="en-US" sz="2000" i="1">
                <a:solidFill>
                  <a:schemeClr val="dk1"/>
                </a:solidFill>
                <a:latin typeface="Montserrat"/>
                <a:ea typeface="Montserrat"/>
                <a:cs typeface="Montserrat"/>
                <a:sym typeface="Montserrat"/>
              </a:rPr>
              <a:t> is the best choice because </a:t>
            </a:r>
            <a:r>
              <a:rPr lang="en-US" sz="2000" i="1">
                <a:solidFill>
                  <a:srgbClr val="0000FF"/>
                </a:solidFill>
                <a:latin typeface="Montserrat"/>
                <a:ea typeface="Montserrat"/>
                <a:cs typeface="Montserrat"/>
                <a:sym typeface="Montserrat"/>
              </a:rPr>
              <a:t>it is safe and comfortable. When you travel on a train, you can also take many great photos. </a:t>
            </a:r>
            <a:endParaRPr sz="2000" i="1">
              <a:solidFill>
                <a:srgbClr val="0000FF"/>
              </a:solidFill>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i="1">
                <a:solidFill>
                  <a:schemeClr val="dk1"/>
                </a:solidFill>
                <a:latin typeface="Montserrat"/>
                <a:ea typeface="Montserrat"/>
                <a:cs typeface="Montserrat"/>
                <a:sym typeface="Montserrat"/>
              </a:rPr>
              <a:t>Option </a:t>
            </a:r>
            <a:r>
              <a:rPr lang="en-US" sz="2000" i="1">
                <a:solidFill>
                  <a:srgbClr val="0000FF"/>
                </a:solidFill>
                <a:latin typeface="Montserrat"/>
                <a:ea typeface="Montserrat"/>
                <a:cs typeface="Montserrat"/>
                <a:sym typeface="Montserrat"/>
              </a:rPr>
              <a:t>2 - travelling by plane </a:t>
            </a:r>
            <a:r>
              <a:rPr lang="en-US" sz="2000" i="1">
                <a:solidFill>
                  <a:schemeClr val="dk1"/>
                </a:solidFill>
                <a:latin typeface="Montserrat"/>
                <a:ea typeface="Montserrat"/>
                <a:cs typeface="Montserrat"/>
                <a:sym typeface="Montserrat"/>
              </a:rPr>
              <a:t>is not suitable as </a:t>
            </a:r>
            <a:r>
              <a:rPr lang="en-US" sz="2000" i="1">
                <a:solidFill>
                  <a:srgbClr val="0000FF"/>
                </a:solidFill>
                <a:latin typeface="Montserrat"/>
                <a:ea typeface="Montserrat"/>
                <a:cs typeface="Montserrat"/>
                <a:sym typeface="Montserrat"/>
              </a:rPr>
              <a:t>it is pretty expensive. The normal price of a two-way ticket from Danang to Hanoi is around 3 million VND while it is much less for train</a:t>
            </a:r>
            <a:r>
              <a:rPr lang="en-US" sz="2000" i="1">
                <a:solidFill>
                  <a:schemeClr val="dk1"/>
                </a:solidFill>
                <a:latin typeface="Montserrat"/>
                <a:ea typeface="Montserrat"/>
                <a:cs typeface="Montserrat"/>
                <a:sym typeface="Montserrat"/>
              </a:rPr>
              <a:t>, and option </a:t>
            </a:r>
            <a:r>
              <a:rPr lang="en-US" sz="2000" i="1">
                <a:solidFill>
                  <a:srgbClr val="0000FF"/>
                </a:solidFill>
                <a:latin typeface="Montserrat"/>
                <a:ea typeface="Montserrat"/>
                <a:cs typeface="Montserrat"/>
                <a:sym typeface="Montserrat"/>
              </a:rPr>
              <a:t>3</a:t>
            </a:r>
            <a:r>
              <a:rPr lang="en-US" sz="2000" i="1">
                <a:solidFill>
                  <a:schemeClr val="dk1"/>
                </a:solidFill>
                <a:latin typeface="Montserrat"/>
                <a:ea typeface="Montserrat"/>
                <a:cs typeface="Montserrat"/>
                <a:sym typeface="Montserrat"/>
              </a:rPr>
              <a:t> - </a:t>
            </a:r>
            <a:r>
              <a:rPr lang="en-US" sz="2000" i="1">
                <a:solidFill>
                  <a:srgbClr val="0000FF"/>
                </a:solidFill>
                <a:latin typeface="Montserrat"/>
                <a:ea typeface="Montserrat"/>
                <a:cs typeface="Montserrat"/>
                <a:sym typeface="Montserrat"/>
              </a:rPr>
              <a:t>travelling by coach </a:t>
            </a:r>
            <a:r>
              <a:rPr lang="en-US" sz="2000" i="1">
                <a:latin typeface="Montserrat"/>
                <a:ea typeface="Montserrat"/>
                <a:cs typeface="Montserrat"/>
                <a:sym typeface="Montserrat"/>
              </a:rPr>
              <a:t>is </a:t>
            </a:r>
            <a:r>
              <a:rPr lang="en-US" sz="2000" i="1">
                <a:solidFill>
                  <a:schemeClr val="dk1"/>
                </a:solidFill>
                <a:latin typeface="Montserrat"/>
                <a:ea typeface="Montserrat"/>
                <a:cs typeface="Montserrat"/>
                <a:sym typeface="Montserrat"/>
              </a:rPr>
              <a:t>also not the best since </a:t>
            </a:r>
            <a:r>
              <a:rPr lang="en-US" sz="2000" i="1">
                <a:solidFill>
                  <a:srgbClr val="0000FF"/>
                </a:solidFill>
                <a:latin typeface="Montserrat"/>
                <a:ea typeface="Montserrat"/>
                <a:cs typeface="Montserrat"/>
                <a:sym typeface="Montserrat"/>
              </a:rPr>
              <a:t>it takes really long time. It is not very safe on sleeping bus, too because you may be pickpocketed.</a:t>
            </a:r>
            <a:endParaRPr sz="2000" i="1">
              <a:solidFill>
                <a:srgbClr val="0000FF"/>
              </a:solidFill>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i="1">
                <a:latin typeface="Montserrat"/>
                <a:ea typeface="Montserrat"/>
                <a:cs typeface="Montserrat"/>
                <a:sym typeface="Montserrat"/>
              </a:rPr>
              <a:t>In short, for me option 1 - travelling by train is the most reasonable choice.</a:t>
            </a:r>
            <a:endParaRPr sz="2000" i="1">
              <a:latin typeface="Montserrat"/>
              <a:ea typeface="Montserrat"/>
              <a:cs typeface="Montserrat"/>
              <a:sym typeface="Montserrat"/>
            </a:endParaRPr>
          </a:p>
        </p:txBody>
      </p:sp>
      <p:pic>
        <p:nvPicPr>
          <p:cNvPr id="843" name="Google Shape;843;p38" title="01. Sample 1 - Travelling from DN to HN.mp3">
            <a:hlinkClick r:id="rId1"/>
          </p:cNvPr>
          <p:cNvPicPr preferRelativeResize="0"/>
          <p:nvPr/>
        </p:nvPicPr>
        <p:blipFill>
          <a:blip r:embed="rId2"/>
          <a:stretch>
            <a:fillRect/>
          </a:stretch>
        </p:blipFill>
        <p:spPr>
          <a:xfrm>
            <a:off x="730900" y="6248150"/>
            <a:ext cx="1384875" cy="1384875"/>
          </a:xfrm>
          <a:prstGeom prst="rect">
            <a:avLst/>
          </a:prstGeom>
          <a:noFill/>
          <a:ln>
            <a:noFill/>
          </a:ln>
        </p:spPr>
      </p:pic>
      <p:sp>
        <p:nvSpPr>
          <p:cNvPr id="844" name="Google Shape;844;p38"/>
          <p:cNvSpPr txBox="1"/>
          <p:nvPr/>
        </p:nvSpPr>
        <p:spPr>
          <a:xfrm>
            <a:off x="640700" y="5374725"/>
            <a:ext cx="1746900" cy="6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chemeClr val="dk1"/>
                </a:solidFill>
                <a:latin typeface="Roboto" panose="02000000000000000000"/>
                <a:ea typeface="Roboto" panose="02000000000000000000"/>
                <a:cs typeface="Roboto" panose="02000000000000000000"/>
                <a:sym typeface="Roboto" panose="02000000000000000000"/>
              </a:rPr>
              <a:t>Audio</a:t>
            </a:r>
            <a:endParaRPr sz="3000" b="1">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8" name="Shape 848"/>
        <p:cNvGrpSpPr/>
        <p:nvPr/>
      </p:nvGrpSpPr>
      <p:grpSpPr>
        <a:xfrm>
          <a:off x="0" y="0"/>
          <a:ext cx="0" cy="0"/>
          <a:chOff x="0" y="0"/>
          <a:chExt cx="0" cy="0"/>
        </a:xfrm>
      </p:grpSpPr>
      <p:sp>
        <p:nvSpPr>
          <p:cNvPr id="849" name="Google Shape;849;p39"/>
          <p:cNvSpPr txBox="1"/>
          <p:nvPr/>
        </p:nvSpPr>
        <p:spPr>
          <a:xfrm>
            <a:off x="1263450" y="3565113"/>
            <a:ext cx="5802000" cy="732600"/>
          </a:xfrm>
          <a:prstGeom prst="rect">
            <a:avLst/>
          </a:prstGeom>
          <a:solidFill>
            <a:srgbClr val="38761D">
              <a:alpha val="30379"/>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50" name="Google Shape;850;p39"/>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6600"/>
              <a:buFont typeface="Times New Roman" panose="02020603050405020304"/>
              <a:buNone/>
            </a:pPr>
            <a:r>
              <a:rPr lang="en-US" sz="4000" b="1">
                <a:solidFill>
                  <a:schemeClr val="lt2"/>
                </a:solidFill>
                <a:latin typeface="Arial" panose="020B0604020202020204"/>
                <a:ea typeface="Arial" panose="020B0604020202020204"/>
                <a:cs typeface="Arial" panose="020B0604020202020204"/>
                <a:sym typeface="Arial" panose="020B0604020202020204"/>
              </a:rPr>
              <a:t>Part 2: Cách đưa ra lý do</a:t>
            </a:r>
            <a:endParaRPr sz="4000">
              <a:latin typeface="Arial" panose="020B0604020202020204"/>
              <a:ea typeface="Arial" panose="020B0604020202020204"/>
              <a:cs typeface="Arial" panose="020B0604020202020204"/>
              <a:sym typeface="Arial" panose="020B0604020202020204"/>
            </a:endParaRPr>
          </a:p>
        </p:txBody>
      </p:sp>
      <p:cxnSp>
        <p:nvCxnSpPr>
          <p:cNvPr id="851" name="Google Shape;851;p39"/>
          <p:cNvCxnSpPr>
            <a:stCxn id="852" idx="2"/>
            <a:endCxn id="853" idx="0"/>
          </p:cNvCxnSpPr>
          <p:nvPr/>
        </p:nvCxnSpPr>
        <p:spPr>
          <a:xfrm rot="-5400000" flipH="1">
            <a:off x="10642400" y="892175"/>
            <a:ext cx="1295700" cy="4292700"/>
          </a:xfrm>
          <a:prstGeom prst="bentConnector3">
            <a:avLst>
              <a:gd name="adj1" fmla="val 49996"/>
            </a:avLst>
          </a:prstGeom>
          <a:noFill/>
          <a:ln w="9525" cap="flat" cmpd="sng">
            <a:solidFill>
              <a:schemeClr val="dk2"/>
            </a:solidFill>
            <a:prstDash val="solid"/>
            <a:miter lim="8000"/>
            <a:headEnd type="none" w="sm" len="sm"/>
            <a:tailEnd type="none" w="sm" len="sm"/>
          </a:ln>
        </p:spPr>
      </p:cxnSp>
      <p:cxnSp>
        <p:nvCxnSpPr>
          <p:cNvPr id="854" name="Google Shape;854;p39"/>
          <p:cNvCxnSpPr>
            <a:stCxn id="855" idx="0"/>
            <a:endCxn id="852" idx="2"/>
          </p:cNvCxnSpPr>
          <p:nvPr/>
        </p:nvCxnSpPr>
        <p:spPr>
          <a:xfrm rot="-5400000">
            <a:off x="6044400" y="586825"/>
            <a:ext cx="1295700" cy="4903200"/>
          </a:xfrm>
          <a:prstGeom prst="bentConnector3">
            <a:avLst>
              <a:gd name="adj1" fmla="val 49996"/>
            </a:avLst>
          </a:prstGeom>
          <a:noFill/>
          <a:ln w="9525" cap="flat" cmpd="sng">
            <a:solidFill>
              <a:schemeClr val="dk2"/>
            </a:solidFill>
            <a:prstDash val="solid"/>
            <a:miter lim="8000"/>
            <a:headEnd type="none" w="sm" len="sm"/>
            <a:tailEnd type="none" w="sm" len="sm"/>
          </a:ln>
        </p:spPr>
      </p:cxnSp>
      <p:cxnSp>
        <p:nvCxnSpPr>
          <p:cNvPr id="856" name="Google Shape;856;p39"/>
          <p:cNvCxnSpPr>
            <a:stCxn id="855" idx="2"/>
            <a:endCxn id="857" idx="0"/>
          </p:cNvCxnSpPr>
          <p:nvPr/>
        </p:nvCxnSpPr>
        <p:spPr>
          <a:xfrm rot="-5400000" flipH="1">
            <a:off x="4946100" y="3713425"/>
            <a:ext cx="1371900" cy="2782800"/>
          </a:xfrm>
          <a:prstGeom prst="bentConnector3">
            <a:avLst>
              <a:gd name="adj1" fmla="val 49996"/>
            </a:avLst>
          </a:prstGeom>
          <a:noFill/>
          <a:ln w="9525" cap="flat" cmpd="sng">
            <a:solidFill>
              <a:schemeClr val="dk2"/>
            </a:solidFill>
            <a:prstDash val="solid"/>
            <a:miter lim="8000"/>
            <a:headEnd type="none" w="sm" len="sm"/>
            <a:tailEnd type="none" w="sm" len="sm"/>
          </a:ln>
        </p:spPr>
      </p:cxnSp>
      <p:cxnSp>
        <p:nvCxnSpPr>
          <p:cNvPr id="858" name="Google Shape;858;p39"/>
          <p:cNvCxnSpPr>
            <a:stCxn id="859" idx="0"/>
            <a:endCxn id="855" idx="2"/>
          </p:cNvCxnSpPr>
          <p:nvPr/>
        </p:nvCxnSpPr>
        <p:spPr>
          <a:xfrm rot="-5400000">
            <a:off x="2651650" y="4201713"/>
            <a:ext cx="1371900" cy="1806000"/>
          </a:xfrm>
          <a:prstGeom prst="bentConnector3">
            <a:avLst>
              <a:gd name="adj1" fmla="val 49996"/>
            </a:avLst>
          </a:prstGeom>
          <a:noFill/>
          <a:ln w="9525" cap="flat" cmpd="sng">
            <a:solidFill>
              <a:schemeClr val="dk2"/>
            </a:solidFill>
            <a:prstDash val="solid"/>
            <a:miter lim="8000"/>
            <a:headEnd type="none" w="sm" len="sm"/>
            <a:tailEnd type="none" w="sm" len="sm"/>
          </a:ln>
        </p:spPr>
      </p:cxnSp>
      <p:cxnSp>
        <p:nvCxnSpPr>
          <p:cNvPr id="860" name="Google Shape;860;p39"/>
          <p:cNvCxnSpPr>
            <a:stCxn id="853" idx="2"/>
            <a:endCxn id="861" idx="0"/>
          </p:cNvCxnSpPr>
          <p:nvPr/>
        </p:nvCxnSpPr>
        <p:spPr>
          <a:xfrm rot="-5400000" flipH="1">
            <a:off x="13910250" y="3945325"/>
            <a:ext cx="1371900" cy="2319000"/>
          </a:xfrm>
          <a:prstGeom prst="bentConnector3">
            <a:avLst>
              <a:gd name="adj1" fmla="val 49996"/>
            </a:avLst>
          </a:prstGeom>
          <a:noFill/>
          <a:ln w="9525" cap="flat" cmpd="sng">
            <a:solidFill>
              <a:schemeClr val="dk2"/>
            </a:solidFill>
            <a:prstDash val="solid"/>
            <a:miter lim="8000"/>
            <a:headEnd type="none" w="sm" len="sm"/>
            <a:tailEnd type="none" w="sm" len="sm"/>
          </a:ln>
        </p:spPr>
      </p:cxnSp>
      <p:cxnSp>
        <p:nvCxnSpPr>
          <p:cNvPr id="862" name="Google Shape;862;p39"/>
          <p:cNvCxnSpPr>
            <a:stCxn id="863" idx="0"/>
            <a:endCxn id="853" idx="2"/>
          </p:cNvCxnSpPr>
          <p:nvPr/>
        </p:nvCxnSpPr>
        <p:spPr>
          <a:xfrm rot="-5400000">
            <a:off x="11643900" y="3997663"/>
            <a:ext cx="1371600" cy="2214000"/>
          </a:xfrm>
          <a:prstGeom prst="bentConnector3">
            <a:avLst>
              <a:gd name="adj1" fmla="val 50000"/>
            </a:avLst>
          </a:prstGeom>
          <a:noFill/>
          <a:ln w="9525" cap="flat" cmpd="sng">
            <a:solidFill>
              <a:schemeClr val="dk2"/>
            </a:solidFill>
            <a:prstDash val="solid"/>
            <a:miter lim="8000"/>
            <a:headEnd type="none" w="sm" len="sm"/>
            <a:tailEnd type="none" w="sm" len="sm"/>
          </a:ln>
        </p:spPr>
      </p:cxnSp>
      <p:sp>
        <p:nvSpPr>
          <p:cNvPr id="852" name="Google Shape;852;p39"/>
          <p:cNvSpPr txBox="1"/>
          <p:nvPr/>
        </p:nvSpPr>
        <p:spPr>
          <a:xfrm>
            <a:off x="1043000" y="1658075"/>
            <a:ext cx="16201800" cy="732600"/>
          </a:xfrm>
          <a:prstGeom prst="rect">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lnSpc>
                <a:spcPct val="120000"/>
              </a:lnSpc>
              <a:spcBef>
                <a:spcPts val="0"/>
              </a:spcBef>
              <a:spcAft>
                <a:spcPts val="0"/>
              </a:spcAft>
              <a:buClr>
                <a:schemeClr val="dk2"/>
              </a:buClr>
              <a:buSzPts val="6700"/>
              <a:buFont typeface="Arial" panose="020B0604020202020204"/>
              <a:buNone/>
            </a:pPr>
            <a:r>
              <a:rPr lang="en-US" sz="4000" b="1">
                <a:solidFill>
                  <a:schemeClr val="dk2"/>
                </a:solidFill>
              </a:rPr>
              <a:t>Giải thích lí do tại sao chọn phương án nào đó</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55" name="Google Shape;855;p39"/>
          <p:cNvSpPr txBox="1"/>
          <p:nvPr/>
        </p:nvSpPr>
        <p:spPr>
          <a:xfrm>
            <a:off x="1339650" y="3686275"/>
            <a:ext cx="5802000" cy="732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US" sz="2500" b="1">
                <a:highlight>
                  <a:schemeClr val="lt1"/>
                </a:highlight>
              </a:rPr>
              <a:t>It is + tính từ    </a:t>
            </a:r>
            <a:endParaRPr sz="2000">
              <a:solidFill>
                <a:srgbClr val="A7291E"/>
              </a:solidFill>
              <a:highlight>
                <a:schemeClr val="lt1"/>
              </a:highlight>
              <a:latin typeface="Roboto" panose="02000000000000000000"/>
              <a:ea typeface="Roboto" panose="02000000000000000000"/>
              <a:cs typeface="Roboto" panose="02000000000000000000"/>
              <a:sym typeface="Roboto" panose="02000000000000000000"/>
            </a:endParaRPr>
          </a:p>
        </p:txBody>
      </p:sp>
      <p:sp>
        <p:nvSpPr>
          <p:cNvPr id="853" name="Google Shape;853;p39"/>
          <p:cNvSpPr txBox="1"/>
          <p:nvPr/>
        </p:nvSpPr>
        <p:spPr>
          <a:xfrm>
            <a:off x="9456000" y="3686275"/>
            <a:ext cx="7961400" cy="732600"/>
          </a:xfrm>
          <a:prstGeom prst="rect">
            <a:avLst/>
          </a:prstGeom>
          <a:solidFill>
            <a:srgbClr val="38761D">
              <a:alpha val="30379"/>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61" name="Google Shape;861;p39"/>
          <p:cNvSpPr txBox="1"/>
          <p:nvPr/>
        </p:nvSpPr>
        <p:spPr>
          <a:xfrm>
            <a:off x="14217725" y="5790663"/>
            <a:ext cx="3076200" cy="732600"/>
          </a:xfrm>
          <a:prstGeom prst="rect">
            <a:avLst/>
          </a:prstGeom>
          <a:solidFill>
            <a:srgbClr val="F7B94C">
              <a:alpha val="23920"/>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latin typeface="Roboto" panose="02000000000000000000"/>
                <a:ea typeface="Roboto" panose="02000000000000000000"/>
                <a:cs typeface="Roboto" panose="02000000000000000000"/>
                <a:sym typeface="Roboto" panose="02000000000000000000"/>
              </a:rPr>
              <a:t>Tiêu cực</a:t>
            </a:r>
            <a:endParaRPr sz="2000">
              <a:latin typeface="Roboto" panose="02000000000000000000"/>
              <a:ea typeface="Roboto" panose="02000000000000000000"/>
              <a:cs typeface="Roboto" panose="02000000000000000000"/>
              <a:sym typeface="Roboto" panose="02000000000000000000"/>
            </a:endParaRPr>
          </a:p>
        </p:txBody>
      </p:sp>
      <p:sp>
        <p:nvSpPr>
          <p:cNvPr id="863" name="Google Shape;863;p39"/>
          <p:cNvSpPr txBox="1"/>
          <p:nvPr/>
        </p:nvSpPr>
        <p:spPr>
          <a:xfrm>
            <a:off x="9684600" y="5790463"/>
            <a:ext cx="3076200" cy="732600"/>
          </a:xfrm>
          <a:prstGeom prst="rect">
            <a:avLst/>
          </a:prstGeom>
          <a:solidFill>
            <a:srgbClr val="38761D">
              <a:alpha val="30379"/>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latin typeface="Roboto" panose="02000000000000000000"/>
                <a:ea typeface="Roboto" panose="02000000000000000000"/>
                <a:cs typeface="Roboto" panose="02000000000000000000"/>
                <a:sym typeface="Roboto" panose="02000000000000000000"/>
              </a:rPr>
              <a:t>Tích cực</a:t>
            </a:r>
            <a:endParaRPr sz="2000">
              <a:latin typeface="Roboto" panose="02000000000000000000"/>
              <a:ea typeface="Roboto" panose="02000000000000000000"/>
              <a:cs typeface="Roboto" panose="02000000000000000000"/>
              <a:sym typeface="Roboto" panose="02000000000000000000"/>
            </a:endParaRPr>
          </a:p>
        </p:txBody>
      </p:sp>
      <p:sp>
        <p:nvSpPr>
          <p:cNvPr id="857" name="Google Shape;857;p39"/>
          <p:cNvSpPr txBox="1"/>
          <p:nvPr/>
        </p:nvSpPr>
        <p:spPr>
          <a:xfrm>
            <a:off x="5485275" y="5790663"/>
            <a:ext cx="3076200" cy="732600"/>
          </a:xfrm>
          <a:prstGeom prst="rect">
            <a:avLst/>
          </a:prstGeom>
          <a:solidFill>
            <a:srgbClr val="F7B94C">
              <a:alpha val="23920"/>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latin typeface="Roboto" panose="02000000000000000000"/>
                <a:ea typeface="Roboto" panose="02000000000000000000"/>
                <a:cs typeface="Roboto" panose="02000000000000000000"/>
                <a:sym typeface="Roboto" panose="02000000000000000000"/>
              </a:rPr>
              <a:t>Tiêu cực</a:t>
            </a:r>
            <a:endParaRPr sz="2000">
              <a:latin typeface="Roboto" panose="02000000000000000000"/>
              <a:ea typeface="Roboto" panose="02000000000000000000"/>
              <a:cs typeface="Roboto" panose="02000000000000000000"/>
              <a:sym typeface="Roboto" panose="02000000000000000000"/>
            </a:endParaRPr>
          </a:p>
        </p:txBody>
      </p:sp>
      <p:sp>
        <p:nvSpPr>
          <p:cNvPr id="859" name="Google Shape;859;p39"/>
          <p:cNvSpPr txBox="1"/>
          <p:nvPr/>
        </p:nvSpPr>
        <p:spPr>
          <a:xfrm>
            <a:off x="896500" y="5790663"/>
            <a:ext cx="3076200" cy="732600"/>
          </a:xfrm>
          <a:prstGeom prst="rect">
            <a:avLst/>
          </a:prstGeom>
          <a:solidFill>
            <a:srgbClr val="38761D">
              <a:alpha val="30379"/>
            </a:srgbClr>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latin typeface="Roboto" panose="02000000000000000000"/>
                <a:ea typeface="Roboto" panose="02000000000000000000"/>
                <a:cs typeface="Roboto" panose="02000000000000000000"/>
                <a:sym typeface="Roboto" panose="02000000000000000000"/>
              </a:rPr>
              <a:t>Tích cực</a:t>
            </a:r>
            <a:endParaRPr sz="2000">
              <a:latin typeface="Roboto" panose="02000000000000000000"/>
              <a:ea typeface="Roboto" panose="02000000000000000000"/>
              <a:cs typeface="Roboto" panose="02000000000000000000"/>
              <a:sym typeface="Roboto" panose="02000000000000000000"/>
            </a:endParaRPr>
          </a:p>
        </p:txBody>
      </p:sp>
      <p:sp>
        <p:nvSpPr>
          <p:cNvPr id="864" name="Google Shape;864;p39"/>
          <p:cNvSpPr txBox="1"/>
          <p:nvPr/>
        </p:nvSpPr>
        <p:spPr>
          <a:xfrm>
            <a:off x="896500" y="6523318"/>
            <a:ext cx="3076200" cy="3132000"/>
          </a:xfrm>
          <a:prstGeom prst="rect">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457200" lvl="0" indent="-355600" algn="l" rtl="0">
              <a:spcBef>
                <a:spcPts val="0"/>
              </a:spcBef>
              <a:spcAft>
                <a:spcPts val="0"/>
              </a:spcAft>
              <a:buSzPts val="2000"/>
              <a:buChar char="●"/>
            </a:pPr>
            <a:r>
              <a:rPr lang="en-US" sz="2000"/>
              <a:t>comfortable</a:t>
            </a:r>
            <a:endParaRPr sz="2000"/>
          </a:p>
          <a:p>
            <a:pPr marL="457200" lvl="0" indent="-355600" algn="l" rtl="0">
              <a:spcBef>
                <a:spcPts val="0"/>
              </a:spcBef>
              <a:spcAft>
                <a:spcPts val="0"/>
              </a:spcAft>
              <a:buSzPts val="2000"/>
              <a:buChar char="●"/>
            </a:pPr>
            <a:r>
              <a:rPr lang="en-US" sz="2000"/>
              <a:t>convenient</a:t>
            </a:r>
            <a:endParaRPr sz="2000"/>
          </a:p>
          <a:p>
            <a:pPr marL="457200" lvl="0" indent="-355600" algn="l" rtl="0">
              <a:spcBef>
                <a:spcPts val="0"/>
              </a:spcBef>
              <a:spcAft>
                <a:spcPts val="0"/>
              </a:spcAft>
              <a:buSzPts val="2000"/>
              <a:buChar char="●"/>
            </a:pPr>
            <a:r>
              <a:rPr lang="en-US" sz="2000"/>
              <a:t>interesting (sightseeing/</a:t>
            </a:r>
            <a:endParaRPr sz="2000"/>
          </a:p>
          <a:p>
            <a:pPr marL="457200" lvl="0" indent="0" algn="l" rtl="0">
              <a:spcBef>
                <a:spcPts val="0"/>
              </a:spcBef>
              <a:spcAft>
                <a:spcPts val="0"/>
              </a:spcAft>
              <a:buNone/>
            </a:pPr>
            <a:r>
              <a:rPr lang="en-US" sz="2000"/>
              <a:t>beautiful sights)</a:t>
            </a:r>
            <a:endParaRPr sz="2000"/>
          </a:p>
          <a:p>
            <a:pPr marL="457200" lvl="0" indent="-355600" algn="l" rtl="0">
              <a:spcBef>
                <a:spcPts val="0"/>
              </a:spcBef>
              <a:spcAft>
                <a:spcPts val="0"/>
              </a:spcAft>
              <a:buSzPts val="2000"/>
              <a:buChar char="●"/>
            </a:pPr>
            <a:r>
              <a:rPr lang="en-US" sz="2000"/>
              <a:t>cheap (save a lot of money)</a:t>
            </a:r>
            <a:endParaRPr sz="2000"/>
          </a:p>
          <a:p>
            <a:pPr marL="457200" lvl="0" indent="-355600" algn="l" rtl="0">
              <a:spcBef>
                <a:spcPts val="0"/>
              </a:spcBef>
              <a:spcAft>
                <a:spcPts val="0"/>
              </a:spcAft>
              <a:buSzPts val="2000"/>
              <a:buChar char="●"/>
            </a:pPr>
            <a:r>
              <a:rPr lang="en-US" sz="2000"/>
              <a:t>safe</a:t>
            </a:r>
            <a:endParaRPr sz="2000"/>
          </a:p>
          <a:p>
            <a:pPr marL="457200" lvl="0" indent="-355600" algn="l" rtl="0">
              <a:spcBef>
                <a:spcPts val="0"/>
              </a:spcBef>
              <a:spcAft>
                <a:spcPts val="0"/>
              </a:spcAft>
              <a:buSzPts val="2000"/>
              <a:buChar char="●"/>
            </a:pPr>
            <a:r>
              <a:rPr lang="en-US" sz="2000"/>
              <a:t>fast</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65" name="Google Shape;865;p39"/>
          <p:cNvSpPr txBox="1"/>
          <p:nvPr/>
        </p:nvSpPr>
        <p:spPr>
          <a:xfrm>
            <a:off x="5485275" y="6523316"/>
            <a:ext cx="3076200" cy="3132000"/>
          </a:xfrm>
          <a:prstGeom prst="rect">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457200" lvl="0" indent="-355600" algn="l" rtl="0">
              <a:spcBef>
                <a:spcPts val="0"/>
              </a:spcBef>
              <a:spcAft>
                <a:spcPts val="0"/>
              </a:spcAft>
              <a:buSzPts val="2000"/>
              <a:buChar char="●"/>
            </a:pPr>
            <a:r>
              <a:rPr lang="en-US" sz="2000"/>
              <a:t>uncomfortable</a:t>
            </a:r>
            <a:endParaRPr sz="2000"/>
          </a:p>
          <a:p>
            <a:pPr marL="457200" lvl="0" indent="-355600" algn="l" rtl="0">
              <a:spcBef>
                <a:spcPts val="0"/>
              </a:spcBef>
              <a:spcAft>
                <a:spcPts val="0"/>
              </a:spcAft>
              <a:buSzPts val="2000"/>
              <a:buChar char="●"/>
            </a:pPr>
            <a:r>
              <a:rPr lang="en-US" sz="2000"/>
              <a:t>inconvenient</a:t>
            </a:r>
            <a:endParaRPr sz="2000"/>
          </a:p>
          <a:p>
            <a:pPr marL="457200" lvl="0" indent="-355600" algn="l" rtl="0">
              <a:spcBef>
                <a:spcPts val="0"/>
              </a:spcBef>
              <a:spcAft>
                <a:spcPts val="0"/>
              </a:spcAft>
              <a:buSzPts val="2000"/>
              <a:buChar char="●"/>
            </a:pPr>
            <a:r>
              <a:rPr lang="en-US" sz="2000"/>
              <a:t>boring (tedious)</a:t>
            </a:r>
            <a:endParaRPr sz="2000"/>
          </a:p>
          <a:p>
            <a:pPr marL="457200" lvl="0" indent="-355600" algn="l" rtl="0">
              <a:spcBef>
                <a:spcPts val="0"/>
              </a:spcBef>
              <a:spcAft>
                <a:spcPts val="0"/>
              </a:spcAft>
              <a:buSzPts val="2000"/>
              <a:buChar char="●"/>
            </a:pPr>
            <a:r>
              <a:rPr lang="en-US" sz="2000"/>
              <a:t>expensive</a:t>
            </a:r>
            <a:endParaRPr sz="2000"/>
          </a:p>
          <a:p>
            <a:pPr marL="457200" lvl="0" indent="-355600" algn="l" rtl="0">
              <a:spcBef>
                <a:spcPts val="0"/>
              </a:spcBef>
              <a:spcAft>
                <a:spcPts val="0"/>
              </a:spcAft>
              <a:buSzPts val="2000"/>
              <a:buChar char="●"/>
            </a:pPr>
            <a:r>
              <a:rPr lang="en-US" sz="2000"/>
              <a:t>dangerous (road accident, pickpocket)</a:t>
            </a:r>
            <a:endParaRPr sz="2000"/>
          </a:p>
          <a:p>
            <a:pPr marL="457200" lvl="0" indent="-355600" algn="l" rtl="0">
              <a:spcBef>
                <a:spcPts val="0"/>
              </a:spcBef>
              <a:spcAft>
                <a:spcPts val="0"/>
              </a:spcAft>
              <a:buSzPts val="2000"/>
              <a:buChar char="●"/>
            </a:pPr>
            <a:r>
              <a:rPr lang="en-US" sz="2000"/>
              <a:t>slow (waste time)</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66" name="Google Shape;866;p39"/>
          <p:cNvSpPr txBox="1"/>
          <p:nvPr/>
        </p:nvSpPr>
        <p:spPr>
          <a:xfrm>
            <a:off x="9684600" y="6522975"/>
            <a:ext cx="3076200" cy="3046200"/>
          </a:xfrm>
          <a:prstGeom prst="rect">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457200" lvl="0" indent="-355600" algn="l" rtl="0">
              <a:lnSpc>
                <a:spcPct val="115000"/>
              </a:lnSpc>
              <a:spcBef>
                <a:spcPts val="0"/>
              </a:spcBef>
              <a:spcAft>
                <a:spcPts val="0"/>
              </a:spcAft>
              <a:buSzPts val="2000"/>
              <a:buChar char="●"/>
            </a:pPr>
            <a:r>
              <a:rPr lang="en-US" sz="2000"/>
              <a:t>Eat snacks</a:t>
            </a:r>
            <a:endParaRPr sz="2000"/>
          </a:p>
          <a:p>
            <a:pPr marL="457200" lvl="0" indent="-355600" algn="l" rtl="0">
              <a:lnSpc>
                <a:spcPct val="115000"/>
              </a:lnSpc>
              <a:spcBef>
                <a:spcPts val="0"/>
              </a:spcBef>
              <a:spcAft>
                <a:spcPts val="0"/>
              </a:spcAft>
              <a:buSzPts val="2000"/>
              <a:buChar char="●"/>
            </a:pPr>
            <a:r>
              <a:rPr lang="en-US" sz="2000"/>
              <a:t>Take photos</a:t>
            </a:r>
            <a:endParaRPr sz="2000"/>
          </a:p>
          <a:p>
            <a:pPr marL="457200" lvl="0" indent="-355600" algn="l" rtl="0">
              <a:lnSpc>
                <a:spcPct val="115000"/>
              </a:lnSpc>
              <a:spcBef>
                <a:spcPts val="0"/>
              </a:spcBef>
              <a:spcAft>
                <a:spcPts val="0"/>
              </a:spcAft>
              <a:buSzPts val="2000"/>
              <a:buChar char="●"/>
            </a:pPr>
            <a:r>
              <a:rPr lang="en-US" sz="2000"/>
              <a:t>Read novel</a:t>
            </a:r>
            <a:endParaRPr sz="2000"/>
          </a:p>
          <a:p>
            <a:pPr marL="457200" lvl="0" indent="-355600" algn="l" rtl="0">
              <a:lnSpc>
                <a:spcPct val="115000"/>
              </a:lnSpc>
              <a:spcBef>
                <a:spcPts val="0"/>
              </a:spcBef>
              <a:spcAft>
                <a:spcPts val="0"/>
              </a:spcAft>
              <a:buSzPts val="2000"/>
              <a:buChar char="●"/>
            </a:pPr>
            <a:r>
              <a:rPr lang="en-US" sz="2000"/>
              <a:t>Listen to music</a:t>
            </a:r>
            <a:endParaRPr sz="2000"/>
          </a:p>
          <a:p>
            <a:pPr marL="457200" lvl="0" indent="-355600" algn="l" rtl="0">
              <a:lnSpc>
                <a:spcPct val="115000"/>
              </a:lnSpc>
              <a:spcBef>
                <a:spcPts val="0"/>
              </a:spcBef>
              <a:spcAft>
                <a:spcPts val="0"/>
              </a:spcAft>
              <a:buSzPts val="2000"/>
              <a:buChar char="●"/>
            </a:pPr>
            <a:r>
              <a:rPr lang="en-US" sz="2000"/>
              <a:t>Watch game shows</a:t>
            </a:r>
            <a:endParaRPr sz="2000"/>
          </a:p>
          <a:p>
            <a:pPr marL="457200" lvl="0" indent="-355600" algn="l" rtl="0">
              <a:lnSpc>
                <a:spcPct val="115000"/>
              </a:lnSpc>
              <a:spcBef>
                <a:spcPts val="0"/>
              </a:spcBef>
              <a:spcAft>
                <a:spcPts val="0"/>
              </a:spcAft>
              <a:buSzPts val="2000"/>
              <a:buChar char="●"/>
            </a:pPr>
            <a:r>
              <a:rPr lang="en-US" sz="2000"/>
              <a:t>Talk to friends</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67" name="Google Shape;867;p39"/>
          <p:cNvSpPr txBox="1"/>
          <p:nvPr/>
        </p:nvSpPr>
        <p:spPr>
          <a:xfrm>
            <a:off x="14217725" y="6522975"/>
            <a:ext cx="3076200" cy="2970000"/>
          </a:xfrm>
          <a:prstGeom prst="rect">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457200" lvl="0" indent="-355600" algn="l" rtl="0">
              <a:spcBef>
                <a:spcPts val="0"/>
              </a:spcBef>
              <a:spcAft>
                <a:spcPts val="0"/>
              </a:spcAft>
              <a:buSzPts val="2000"/>
              <a:buChar char="●"/>
            </a:pPr>
            <a:r>
              <a:rPr lang="en-US" sz="2000"/>
              <a:t>Get sick (bị nôn/ói vì say)</a:t>
            </a:r>
            <a:endParaRPr sz="2000"/>
          </a:p>
          <a:p>
            <a:pPr marL="457200" lvl="0" indent="-355600" algn="l" rtl="0">
              <a:spcBef>
                <a:spcPts val="0"/>
              </a:spcBef>
              <a:spcAft>
                <a:spcPts val="0"/>
              </a:spcAft>
              <a:buSzPts val="2000"/>
              <a:buChar char="●"/>
            </a:pPr>
            <a:r>
              <a:rPr lang="en-US" sz="2000"/>
              <a:t>Be tired</a:t>
            </a:r>
            <a:endParaRPr sz="2000"/>
          </a:p>
          <a:p>
            <a:pPr marL="457200" lvl="0" indent="-355600" algn="l" rtl="0">
              <a:spcBef>
                <a:spcPts val="0"/>
              </a:spcBef>
              <a:spcAft>
                <a:spcPts val="0"/>
              </a:spcAft>
              <a:buSzPts val="2000"/>
              <a:buChar char="●"/>
            </a:pPr>
            <a:r>
              <a:rPr lang="en-US" sz="2000"/>
              <a:t>Be pickpocketed </a:t>
            </a:r>
            <a:endParaRPr sz="2000"/>
          </a:p>
          <a:p>
            <a:pPr marL="457200" lvl="0" indent="-355600" algn="l" rtl="0">
              <a:spcBef>
                <a:spcPts val="0"/>
              </a:spcBef>
              <a:spcAft>
                <a:spcPts val="0"/>
              </a:spcAft>
              <a:buSzPts val="2000"/>
              <a:buChar char="●"/>
            </a:pPr>
            <a:r>
              <a:rPr lang="en-US" sz="2000"/>
              <a:t>Be bored (bị chán)</a:t>
            </a:r>
            <a:endParaRPr sz="2000"/>
          </a:p>
          <a:p>
            <a:pPr marL="457200" lvl="0" indent="-355600" algn="l" rtl="0">
              <a:spcBef>
                <a:spcPts val="0"/>
              </a:spcBef>
              <a:spcAft>
                <a:spcPts val="0"/>
              </a:spcAft>
              <a:buSzPts val="2000"/>
              <a:buChar char="●"/>
            </a:pPr>
            <a:r>
              <a:rPr lang="en-US" sz="2000"/>
              <a:t>Be bothered (bị phiền)</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
        <p:nvSpPr>
          <p:cNvPr id="868" name="Google Shape;868;p39"/>
          <p:cNvSpPr txBox="1"/>
          <p:nvPr/>
        </p:nvSpPr>
        <p:spPr>
          <a:xfrm>
            <a:off x="9563075" y="3826600"/>
            <a:ext cx="7961400" cy="732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lnSpc>
                <a:spcPct val="115000"/>
              </a:lnSpc>
              <a:spcBef>
                <a:spcPts val="0"/>
              </a:spcBef>
              <a:spcAft>
                <a:spcPts val="0"/>
              </a:spcAft>
              <a:buNone/>
            </a:pPr>
            <a:r>
              <a:rPr lang="en-US" sz="2500" b="1"/>
              <a:t>They/I can + động từ (không chia)</a:t>
            </a:r>
            <a:endParaRPr sz="2000">
              <a:solidFill>
                <a:srgbClr val="A7291E"/>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2" name="Shape 872"/>
        <p:cNvGrpSpPr/>
        <p:nvPr/>
      </p:nvGrpSpPr>
      <p:grpSpPr>
        <a:xfrm>
          <a:off x="0" y="0"/>
          <a:ext cx="0" cy="0"/>
          <a:chOff x="0" y="0"/>
          <a:chExt cx="0" cy="0"/>
        </a:xfrm>
      </p:grpSpPr>
      <p:sp>
        <p:nvSpPr>
          <p:cNvPr id="873" name="Google Shape;873;p40"/>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02. Thực hành</a:t>
            </a:r>
            <a:endParaRPr sz="4000" b="1">
              <a:latin typeface="Arial" panose="020B0604020202020204"/>
              <a:ea typeface="Arial" panose="020B0604020202020204"/>
              <a:cs typeface="Arial" panose="020B0604020202020204"/>
              <a:sym typeface="Arial" panose="020B0604020202020204"/>
            </a:endParaRPr>
          </a:p>
        </p:txBody>
      </p:sp>
      <p:sp>
        <p:nvSpPr>
          <p:cNvPr id="874" name="Google Shape;874;p40"/>
          <p:cNvSpPr txBox="1"/>
          <p:nvPr/>
        </p:nvSpPr>
        <p:spPr>
          <a:xfrm>
            <a:off x="1043000" y="1574050"/>
            <a:ext cx="13558500" cy="400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p>
        </p:txBody>
      </p:sp>
      <p:sp>
        <p:nvSpPr>
          <p:cNvPr id="875" name="Google Shape;875;p40"/>
          <p:cNvSpPr/>
          <p:nvPr/>
        </p:nvSpPr>
        <p:spPr>
          <a:xfrm>
            <a:off x="718000" y="1707625"/>
            <a:ext cx="17103300" cy="3437400"/>
          </a:xfrm>
          <a:prstGeom prst="roundRect">
            <a:avLst>
              <a:gd name="adj" fmla="val 16667"/>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b="1">
                <a:solidFill>
                  <a:schemeClr val="dk1"/>
                </a:solidFill>
              </a:rPr>
              <a:t>Situation:</a:t>
            </a:r>
            <a:r>
              <a:rPr lang="en-US" sz="2400">
                <a:solidFill>
                  <a:schemeClr val="dk1"/>
                </a:solidFill>
              </a:rPr>
              <a:t> Your parents’ wedding anniversary is coming. You and your sister are thinking of giving them a great present. There are THREE options for you to choose:</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rPr>
              <a:t>A wedding cake</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rPr>
              <a:t>A 5-day tour to the beach</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rPr>
              <a:t>An album of the whole family </a:t>
            </a:r>
            <a:endParaRPr sz="2400">
              <a:solidFill>
                <a:schemeClr val="dk1"/>
              </a:solidFill>
            </a:endParaRPr>
          </a:p>
          <a:p>
            <a:pPr marL="0" lvl="0" indent="0" algn="l" rtl="0">
              <a:lnSpc>
                <a:spcPct val="150000"/>
              </a:lnSpc>
              <a:spcBef>
                <a:spcPts val="0"/>
              </a:spcBef>
              <a:spcAft>
                <a:spcPts val="0"/>
              </a:spcAft>
              <a:buNone/>
            </a:pPr>
            <a:r>
              <a:rPr lang="en-US" sz="2400">
                <a:solidFill>
                  <a:schemeClr val="dk1"/>
                </a:solidFill>
              </a:rPr>
              <a:t>Which do you think is the best present for their wedding anniversary?</a:t>
            </a:r>
            <a:endParaRPr>
              <a:latin typeface="Roboto" panose="02000000000000000000"/>
              <a:ea typeface="Roboto" panose="02000000000000000000"/>
              <a:cs typeface="Roboto" panose="02000000000000000000"/>
              <a:sym typeface="Roboto" panose="02000000000000000000"/>
            </a:endParaRPr>
          </a:p>
        </p:txBody>
      </p:sp>
      <p:sp>
        <p:nvSpPr>
          <p:cNvPr id="876" name="Google Shape;876;p40"/>
          <p:cNvSpPr txBox="1"/>
          <p:nvPr/>
        </p:nvSpPr>
        <p:spPr>
          <a:xfrm>
            <a:off x="962025" y="5248350"/>
            <a:ext cx="94152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Roboto" panose="02000000000000000000"/>
                <a:ea typeface="Roboto" panose="02000000000000000000"/>
                <a:cs typeface="Roboto" panose="02000000000000000000"/>
                <a:sym typeface="Roboto" panose="02000000000000000000"/>
              </a:rPr>
              <a:t>Lưu ý: </a:t>
            </a:r>
            <a:r>
              <a:rPr lang="en-US" sz="2100">
                <a:solidFill>
                  <a:schemeClr val="dk1"/>
                </a:solidFill>
                <a:latin typeface="Roboto" panose="02000000000000000000"/>
                <a:ea typeface="Roboto" panose="02000000000000000000"/>
                <a:cs typeface="Roboto" panose="02000000000000000000"/>
                <a:sym typeface="Roboto" panose="02000000000000000000"/>
              </a:rPr>
              <a:t>Khi đọc lại tình huống, học viên cần thay </a:t>
            </a:r>
            <a:r>
              <a:rPr lang="en-US" sz="2100" b="1">
                <a:solidFill>
                  <a:srgbClr val="FF0000"/>
                </a:solidFill>
                <a:latin typeface="Roboto" panose="02000000000000000000"/>
                <a:ea typeface="Roboto" panose="02000000000000000000"/>
                <a:cs typeface="Roboto" panose="02000000000000000000"/>
                <a:sym typeface="Roboto" panose="02000000000000000000"/>
              </a:rPr>
              <a:t>you</a:t>
            </a:r>
            <a:r>
              <a:rPr lang="en-US" sz="2100">
                <a:solidFill>
                  <a:schemeClr val="dk1"/>
                </a:solidFill>
                <a:latin typeface="Roboto" panose="02000000000000000000"/>
                <a:ea typeface="Roboto" panose="02000000000000000000"/>
                <a:cs typeface="Roboto" panose="02000000000000000000"/>
                <a:sym typeface="Roboto" panose="02000000000000000000"/>
              </a:rPr>
              <a:t> -&gt; </a:t>
            </a:r>
            <a:r>
              <a:rPr lang="en-US" sz="2100" b="1">
                <a:solidFill>
                  <a:srgbClr val="FF0000"/>
                </a:solidFill>
                <a:latin typeface="Roboto" panose="02000000000000000000"/>
                <a:ea typeface="Roboto" panose="02000000000000000000"/>
                <a:cs typeface="Roboto" panose="02000000000000000000"/>
                <a:sym typeface="Roboto" panose="02000000000000000000"/>
              </a:rPr>
              <a:t>I/me</a:t>
            </a:r>
            <a:r>
              <a:rPr lang="en-US" sz="2100">
                <a:solidFill>
                  <a:schemeClr val="dk1"/>
                </a:solidFill>
                <a:latin typeface="Roboto" panose="02000000000000000000"/>
                <a:ea typeface="Roboto" panose="02000000000000000000"/>
                <a:cs typeface="Roboto" panose="02000000000000000000"/>
                <a:sym typeface="Roboto" panose="02000000000000000000"/>
              </a:rPr>
              <a:t>; </a:t>
            </a:r>
            <a:r>
              <a:rPr lang="en-US" sz="2100" b="1">
                <a:solidFill>
                  <a:schemeClr val="lt2"/>
                </a:solidFill>
                <a:latin typeface="Roboto" panose="02000000000000000000"/>
                <a:ea typeface="Roboto" panose="02000000000000000000"/>
                <a:cs typeface="Roboto" panose="02000000000000000000"/>
                <a:sym typeface="Roboto" panose="02000000000000000000"/>
              </a:rPr>
              <a:t>your </a:t>
            </a:r>
            <a:r>
              <a:rPr lang="en-US" sz="2100">
                <a:solidFill>
                  <a:schemeClr val="dk1"/>
                </a:solidFill>
                <a:latin typeface="Roboto" panose="02000000000000000000"/>
                <a:ea typeface="Roboto" panose="02000000000000000000"/>
                <a:cs typeface="Roboto" panose="02000000000000000000"/>
                <a:sym typeface="Roboto" panose="02000000000000000000"/>
              </a:rPr>
              <a:t>-&gt; </a:t>
            </a:r>
            <a:r>
              <a:rPr lang="en-US" sz="2100" b="1">
                <a:solidFill>
                  <a:srgbClr val="FF0000"/>
                </a:solidFill>
                <a:latin typeface="Roboto" panose="02000000000000000000"/>
                <a:ea typeface="Roboto" panose="02000000000000000000"/>
                <a:cs typeface="Roboto" panose="02000000000000000000"/>
                <a:sym typeface="Roboto" panose="02000000000000000000"/>
              </a:rPr>
              <a:t>my</a:t>
            </a:r>
            <a:endParaRPr sz="2100" b="1">
              <a:solidFill>
                <a:srgbClr val="FF0000"/>
              </a:solidFill>
              <a:latin typeface="Roboto" panose="02000000000000000000"/>
              <a:ea typeface="Roboto" panose="02000000000000000000"/>
              <a:cs typeface="Roboto" panose="02000000000000000000"/>
              <a:sym typeface="Roboto" panose="02000000000000000000"/>
            </a:endParaRPr>
          </a:p>
        </p:txBody>
      </p:sp>
      <p:sp>
        <p:nvSpPr>
          <p:cNvPr id="877" name="Google Shape;877;p40"/>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878" name="Google Shape;878;p40"/>
          <p:cNvSpPr txBox="1"/>
          <p:nvPr/>
        </p:nvSpPr>
        <p:spPr>
          <a:xfrm>
            <a:off x="2401625" y="5845275"/>
            <a:ext cx="14843400" cy="4443300"/>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700" i="1">
                <a:solidFill>
                  <a:schemeClr val="dk1"/>
                </a:solidFill>
                <a:latin typeface="Montserrat"/>
                <a:ea typeface="Montserrat"/>
                <a:cs typeface="Montserrat"/>
                <a:sym typeface="Montserrat"/>
              </a:rPr>
              <a:t>I</a:t>
            </a:r>
            <a:r>
              <a:rPr lang="en-US" sz="2000" i="1">
                <a:latin typeface="Montserrat"/>
                <a:ea typeface="Montserrat"/>
                <a:cs typeface="Montserrat"/>
                <a:sym typeface="Montserrat"/>
              </a:rPr>
              <a:t>’m going to talk about the situation: 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1000"/>
              </a:spcBef>
              <a:spcAft>
                <a:spcPts val="0"/>
              </a:spcAft>
              <a:buNone/>
            </a:pPr>
            <a:endParaRPr sz="2000"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i="1">
                <a:latin typeface="Montserrat"/>
                <a:ea typeface="Montserrat"/>
                <a:cs typeface="Montserrat"/>
                <a:sym typeface="Montserrat"/>
              </a:rPr>
              <a:t>In my opinion, option _______________________ is the best choice because _________________________. ________________ __________________________________________________________________________________________________________________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i="1">
                <a:latin typeface="Montserrat"/>
                <a:ea typeface="Montserrat"/>
                <a:cs typeface="Montserrat"/>
                <a:sym typeface="Montserrat"/>
              </a:rPr>
              <a:t>Option _______________________ is not suitable as _______________________. __________________________________________ ________________________________________________________________________________, and option ______________________ is also not the best since ______________________________________________________________________________</a:t>
            </a:r>
            <a:r>
              <a:rPr lang="en-US" sz="2000" i="1">
                <a:latin typeface="Montserrat"/>
                <a:ea typeface="Montserrat"/>
                <a:cs typeface="Montserrat"/>
                <a:sym typeface="Montserrat"/>
              </a:rPr>
              <a:t>__</a:t>
            </a:r>
            <a:r>
              <a:rPr lang="en-US" sz="2000" i="1">
                <a:latin typeface="Montserrat"/>
                <a:ea typeface="Montserrat"/>
                <a:cs typeface="Montserrat"/>
                <a:sym typeface="Montserrat"/>
              </a:rPr>
              <a:t> _________________________________________________________________________________________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i="1">
                <a:latin typeface="Montserrat"/>
                <a:ea typeface="Montserrat"/>
                <a:cs typeface="Montserrat"/>
                <a:sym typeface="Montserrat"/>
              </a:rPr>
              <a:t>In short, for me option  _____________________________ is the most reasonable choice.</a:t>
            </a:r>
            <a:endParaRPr sz="2000" i="1">
              <a:latin typeface="Montserrat"/>
              <a:ea typeface="Montserrat"/>
              <a:cs typeface="Montserrat"/>
              <a:sym typeface="Montserrat"/>
            </a:endParaRPr>
          </a:p>
        </p:txBody>
      </p:sp>
      <p:sp>
        <p:nvSpPr>
          <p:cNvPr id="879" name="Google Shape;879;p40"/>
          <p:cNvSpPr/>
          <p:nvPr/>
        </p:nvSpPr>
        <p:spPr>
          <a:xfrm>
            <a:off x="3839375" y="2922625"/>
            <a:ext cx="18495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too sweet</a:t>
            </a:r>
            <a:endParaRPr sz="2500">
              <a:solidFill>
                <a:srgbClr val="FEFEFE"/>
              </a:solidFill>
              <a:latin typeface="Montserrat SemiBold"/>
              <a:ea typeface="Montserrat SemiBold"/>
              <a:cs typeface="Montserrat SemiBold"/>
              <a:sym typeface="Montserrat SemiBold"/>
            </a:endParaRPr>
          </a:p>
        </p:txBody>
      </p:sp>
      <p:sp>
        <p:nvSpPr>
          <p:cNvPr id="880" name="Google Shape;880;p40"/>
          <p:cNvSpPr/>
          <p:nvPr/>
        </p:nvSpPr>
        <p:spPr>
          <a:xfrm>
            <a:off x="8138875" y="2922638"/>
            <a:ext cx="29433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don’t like cake</a:t>
            </a:r>
            <a:endParaRPr sz="2500">
              <a:solidFill>
                <a:srgbClr val="FEFEFE"/>
              </a:solidFill>
              <a:latin typeface="Montserrat SemiBold"/>
              <a:ea typeface="Montserrat SemiBold"/>
              <a:cs typeface="Montserrat SemiBold"/>
              <a:sym typeface="Montserrat SemiBold"/>
            </a:endParaRPr>
          </a:p>
        </p:txBody>
      </p:sp>
      <p:sp>
        <p:nvSpPr>
          <p:cNvPr id="881" name="Google Shape;881;p40"/>
          <p:cNvSpPr/>
          <p:nvPr/>
        </p:nvSpPr>
        <p:spPr>
          <a:xfrm>
            <a:off x="11480225" y="2922638"/>
            <a:ext cx="18495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delicious</a:t>
            </a:r>
            <a:endParaRPr sz="2500">
              <a:solidFill>
                <a:srgbClr val="FEFEFE"/>
              </a:solidFill>
              <a:latin typeface="Montserrat SemiBold"/>
              <a:ea typeface="Montserrat SemiBold"/>
              <a:cs typeface="Montserrat SemiBold"/>
              <a:sym typeface="Montserrat SemiBold"/>
            </a:endParaRPr>
          </a:p>
        </p:txBody>
      </p:sp>
      <p:sp>
        <p:nvSpPr>
          <p:cNvPr id="882" name="Google Shape;882;p40"/>
          <p:cNvSpPr/>
          <p:nvPr/>
        </p:nvSpPr>
        <p:spPr>
          <a:xfrm>
            <a:off x="13562025" y="2922638"/>
            <a:ext cx="18495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like cake</a:t>
            </a:r>
            <a:endParaRPr sz="2500">
              <a:solidFill>
                <a:srgbClr val="FEFEFE"/>
              </a:solidFill>
              <a:latin typeface="Montserrat SemiBold"/>
              <a:ea typeface="Montserrat SemiBold"/>
              <a:cs typeface="Montserrat SemiBold"/>
              <a:sym typeface="Montserrat SemiBold"/>
            </a:endParaRPr>
          </a:p>
        </p:txBody>
      </p:sp>
      <p:sp>
        <p:nvSpPr>
          <p:cNvPr id="883" name="Google Shape;883;p40"/>
          <p:cNvSpPr/>
          <p:nvPr/>
        </p:nvSpPr>
        <p:spPr>
          <a:xfrm>
            <a:off x="5912925" y="2922650"/>
            <a:ext cx="19725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unhealthy</a:t>
            </a:r>
            <a:endParaRPr sz="2500">
              <a:solidFill>
                <a:srgbClr val="FEFEFE"/>
              </a:solidFill>
              <a:latin typeface="Montserrat SemiBold"/>
              <a:ea typeface="Montserrat SemiBold"/>
              <a:cs typeface="Montserrat SemiBold"/>
              <a:sym typeface="Montserrat SemiBold"/>
            </a:endParaRPr>
          </a:p>
        </p:txBody>
      </p:sp>
      <p:sp>
        <p:nvSpPr>
          <p:cNvPr id="884" name="Google Shape;884;p40"/>
          <p:cNvSpPr/>
          <p:nvPr/>
        </p:nvSpPr>
        <p:spPr>
          <a:xfrm>
            <a:off x="15592125" y="2922650"/>
            <a:ext cx="21579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meaningful</a:t>
            </a:r>
            <a:endParaRPr sz="2500">
              <a:solidFill>
                <a:srgbClr val="FEFEFE"/>
              </a:solidFill>
              <a:latin typeface="Montserrat SemiBold"/>
              <a:ea typeface="Montserrat SemiBold"/>
              <a:cs typeface="Montserrat SemiBold"/>
              <a:sym typeface="Montserrat SemiBold"/>
            </a:endParaRPr>
          </a:p>
        </p:txBody>
      </p:sp>
      <p:sp>
        <p:nvSpPr>
          <p:cNvPr id="885" name="Google Shape;885;p40"/>
          <p:cNvSpPr/>
          <p:nvPr/>
        </p:nvSpPr>
        <p:spPr>
          <a:xfrm>
            <a:off x="10929575" y="3473200"/>
            <a:ext cx="14514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cold</a:t>
            </a:r>
            <a:endParaRPr sz="2500">
              <a:solidFill>
                <a:srgbClr val="FEFEFE"/>
              </a:solidFill>
              <a:latin typeface="Montserrat SemiBold"/>
              <a:ea typeface="Montserrat SemiBold"/>
              <a:cs typeface="Montserrat SemiBold"/>
              <a:sym typeface="Montserrat SemiBold"/>
            </a:endParaRPr>
          </a:p>
        </p:txBody>
      </p:sp>
      <p:sp>
        <p:nvSpPr>
          <p:cNvPr id="886" name="Google Shape;886;p40"/>
          <p:cNvSpPr/>
          <p:nvPr/>
        </p:nvSpPr>
        <p:spPr>
          <a:xfrm>
            <a:off x="7214025" y="3473200"/>
            <a:ext cx="35613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don’t like the beach</a:t>
            </a:r>
            <a:endParaRPr sz="2500">
              <a:solidFill>
                <a:srgbClr val="FEFEFE"/>
              </a:solidFill>
              <a:latin typeface="Montserrat SemiBold"/>
              <a:ea typeface="Montserrat SemiBold"/>
              <a:cs typeface="Montserrat SemiBold"/>
              <a:sym typeface="Montserrat SemiBold"/>
            </a:endParaRPr>
          </a:p>
        </p:txBody>
      </p:sp>
      <p:sp>
        <p:nvSpPr>
          <p:cNvPr id="887" name="Google Shape;887;p40"/>
          <p:cNvSpPr/>
          <p:nvPr/>
        </p:nvSpPr>
        <p:spPr>
          <a:xfrm>
            <a:off x="5210275" y="3473200"/>
            <a:ext cx="18495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too long</a:t>
            </a:r>
            <a:endParaRPr sz="2500">
              <a:solidFill>
                <a:srgbClr val="FEFEFE"/>
              </a:solidFill>
              <a:latin typeface="Montserrat SemiBold"/>
              <a:ea typeface="Montserrat SemiBold"/>
              <a:cs typeface="Montserrat SemiBold"/>
              <a:sym typeface="Montserrat SemiBold"/>
            </a:endParaRPr>
          </a:p>
        </p:txBody>
      </p:sp>
      <p:sp>
        <p:nvSpPr>
          <p:cNvPr id="888" name="Google Shape;888;p40"/>
          <p:cNvSpPr/>
          <p:nvPr/>
        </p:nvSpPr>
        <p:spPr>
          <a:xfrm>
            <a:off x="12482100" y="3473200"/>
            <a:ext cx="11721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fun</a:t>
            </a:r>
            <a:endParaRPr sz="2500">
              <a:solidFill>
                <a:srgbClr val="FEFEFE"/>
              </a:solidFill>
              <a:latin typeface="Montserrat SemiBold"/>
              <a:ea typeface="Montserrat SemiBold"/>
              <a:cs typeface="Montserrat SemiBold"/>
              <a:sym typeface="Montserrat SemiBold"/>
            </a:endParaRPr>
          </a:p>
        </p:txBody>
      </p:sp>
      <p:sp>
        <p:nvSpPr>
          <p:cNvPr id="889" name="Google Shape;889;p40"/>
          <p:cNvSpPr/>
          <p:nvPr/>
        </p:nvSpPr>
        <p:spPr>
          <a:xfrm>
            <a:off x="13755325" y="3473200"/>
            <a:ext cx="17631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relaxing</a:t>
            </a:r>
            <a:endParaRPr sz="2500">
              <a:solidFill>
                <a:srgbClr val="FEFEFE"/>
              </a:solidFill>
              <a:latin typeface="Montserrat SemiBold"/>
              <a:ea typeface="Montserrat SemiBold"/>
              <a:cs typeface="Montserrat SemiBold"/>
              <a:sym typeface="Montserrat SemiBold"/>
            </a:endParaRPr>
          </a:p>
        </p:txBody>
      </p:sp>
      <p:sp>
        <p:nvSpPr>
          <p:cNvPr id="890" name="Google Shape;890;p40"/>
          <p:cNvSpPr/>
          <p:nvPr/>
        </p:nvSpPr>
        <p:spPr>
          <a:xfrm>
            <a:off x="15619550" y="3473200"/>
            <a:ext cx="21306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memorable</a:t>
            </a:r>
            <a:endParaRPr sz="2500">
              <a:solidFill>
                <a:srgbClr val="FEFEFE"/>
              </a:solidFill>
              <a:latin typeface="Montserrat SemiBold"/>
              <a:ea typeface="Montserrat SemiBold"/>
              <a:cs typeface="Montserrat SemiBold"/>
              <a:sym typeface="Montserrat SemiBold"/>
            </a:endParaRPr>
          </a:p>
        </p:txBody>
      </p:sp>
      <p:sp>
        <p:nvSpPr>
          <p:cNvPr id="891" name="Google Shape;891;p40"/>
          <p:cNvSpPr/>
          <p:nvPr/>
        </p:nvSpPr>
        <p:spPr>
          <a:xfrm>
            <a:off x="5426900" y="4023750"/>
            <a:ext cx="32547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take time to make</a:t>
            </a:r>
            <a:endParaRPr sz="2500">
              <a:solidFill>
                <a:srgbClr val="FEFEFE"/>
              </a:solidFill>
              <a:latin typeface="Montserrat SemiBold"/>
              <a:ea typeface="Montserrat SemiBold"/>
              <a:cs typeface="Montserrat SemiBold"/>
              <a:sym typeface="Montserrat SemiBold"/>
            </a:endParaRPr>
          </a:p>
        </p:txBody>
      </p:sp>
      <p:sp>
        <p:nvSpPr>
          <p:cNvPr id="892" name="Google Shape;892;p40"/>
          <p:cNvSpPr/>
          <p:nvPr/>
        </p:nvSpPr>
        <p:spPr>
          <a:xfrm>
            <a:off x="11326025" y="4023750"/>
            <a:ext cx="21579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meaningful</a:t>
            </a:r>
            <a:endParaRPr sz="2500">
              <a:solidFill>
                <a:srgbClr val="FEFEFE"/>
              </a:solidFill>
              <a:latin typeface="Montserrat SemiBold"/>
              <a:ea typeface="Montserrat SemiBold"/>
              <a:cs typeface="Montserrat SemiBold"/>
              <a:sym typeface="Montserrat SemiBold"/>
            </a:endParaRPr>
          </a:p>
        </p:txBody>
      </p:sp>
      <p:sp>
        <p:nvSpPr>
          <p:cNvPr id="893" name="Google Shape;893;p40"/>
          <p:cNvSpPr/>
          <p:nvPr/>
        </p:nvSpPr>
        <p:spPr>
          <a:xfrm>
            <a:off x="8790475" y="4009300"/>
            <a:ext cx="2291700" cy="400200"/>
          </a:xfrm>
          <a:prstGeom prst="roundRect">
            <a:avLst>
              <a:gd name="adj" fmla="val 16667"/>
            </a:avLst>
          </a:prstGeom>
          <a:solidFill>
            <a:srgbClr val="00623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unnecessary</a:t>
            </a:r>
            <a:endParaRPr sz="2500">
              <a:solidFill>
                <a:srgbClr val="FEFEFE"/>
              </a:solidFill>
              <a:latin typeface="Montserrat SemiBold"/>
              <a:ea typeface="Montserrat SemiBold"/>
              <a:cs typeface="Montserrat SemiBold"/>
              <a:sym typeface="Montserrat SemiBold"/>
            </a:endParaRPr>
          </a:p>
        </p:txBody>
      </p:sp>
      <p:sp>
        <p:nvSpPr>
          <p:cNvPr id="894" name="Google Shape;894;p40"/>
          <p:cNvSpPr/>
          <p:nvPr/>
        </p:nvSpPr>
        <p:spPr>
          <a:xfrm>
            <a:off x="13654200" y="4023750"/>
            <a:ext cx="3561300" cy="4002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rgbClr val="FEFEFE"/>
                </a:solidFill>
                <a:latin typeface="Montserrat SemiBold"/>
                <a:ea typeface="Montserrat SemiBold"/>
                <a:cs typeface="Montserrat SemiBold"/>
                <a:sym typeface="Montserrat SemiBold"/>
              </a:rPr>
              <a:t>last for a long time</a:t>
            </a:r>
            <a:endParaRPr sz="2500">
              <a:solidFill>
                <a:srgbClr val="FEFEFE"/>
              </a:solidFill>
              <a:latin typeface="Montserrat SemiBold"/>
              <a:ea typeface="Montserrat SemiBold"/>
              <a:cs typeface="Montserrat SemiBold"/>
              <a:sym typeface="Montserrat SemiBold"/>
            </a:endParaRPr>
          </a:p>
        </p:txBody>
      </p:sp>
      <p:sp>
        <p:nvSpPr>
          <p:cNvPr id="895" name="Google Shape;895;p40"/>
          <p:cNvSpPr txBox="1"/>
          <p:nvPr/>
        </p:nvSpPr>
        <p:spPr>
          <a:xfrm>
            <a:off x="7128225" y="5742850"/>
            <a:ext cx="1028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My parents’ wedding anniversary is coming. I and my sister are thinking of giving them </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96" name="Google Shape;896;p40"/>
          <p:cNvSpPr txBox="1"/>
          <p:nvPr/>
        </p:nvSpPr>
        <p:spPr>
          <a:xfrm>
            <a:off x="2342125" y="6294325"/>
            <a:ext cx="15254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a great present. There are 3 options for me to choose: a wedding cake, a 5-day tour to the beach, and an album of the whole family</a:t>
            </a:r>
            <a:endParaRPr sz="2000" b="1">
              <a:solidFill>
                <a:srgbClr val="EC1B2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000" b="1">
              <a:solidFill>
                <a:srgbClr val="EC1B2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97" name="Google Shape;897;p40"/>
          <p:cNvSpPr txBox="1"/>
          <p:nvPr/>
        </p:nvSpPr>
        <p:spPr>
          <a:xfrm>
            <a:off x="4991925" y="6661975"/>
            <a:ext cx="3933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3 - an album of the whole family</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98" name="Google Shape;898;p40"/>
          <p:cNvSpPr txBox="1"/>
          <p:nvPr/>
        </p:nvSpPr>
        <p:spPr>
          <a:xfrm>
            <a:off x="3438575" y="7721525"/>
            <a:ext cx="2651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1</a:t>
            </a:r>
            <a:r>
              <a:rPr lang="en-US" sz="2000" b="1">
                <a:solidFill>
                  <a:srgbClr val="EC1B23"/>
                </a:solidFill>
                <a:latin typeface="Roboto" panose="02000000000000000000"/>
                <a:ea typeface="Roboto" panose="02000000000000000000"/>
                <a:cs typeface="Roboto" panose="02000000000000000000"/>
                <a:sym typeface="Roboto" panose="02000000000000000000"/>
              </a:rPr>
              <a:t> - a wedding cake</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899" name="Google Shape;899;p40"/>
          <p:cNvSpPr txBox="1"/>
          <p:nvPr/>
        </p:nvSpPr>
        <p:spPr>
          <a:xfrm>
            <a:off x="14268850" y="8086000"/>
            <a:ext cx="3426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2</a:t>
            </a:r>
            <a:r>
              <a:rPr lang="en-US" sz="2000" b="1">
                <a:solidFill>
                  <a:srgbClr val="EC1B23"/>
                </a:solidFill>
                <a:latin typeface="Roboto" panose="02000000000000000000"/>
                <a:ea typeface="Roboto" panose="02000000000000000000"/>
                <a:cs typeface="Roboto" panose="02000000000000000000"/>
                <a:sym typeface="Roboto" panose="02000000000000000000"/>
              </a:rPr>
              <a:t> - a 5 day tour to the beach</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0" name="Google Shape;900;p40"/>
          <p:cNvSpPr txBox="1"/>
          <p:nvPr/>
        </p:nvSpPr>
        <p:spPr>
          <a:xfrm>
            <a:off x="11772150" y="6713375"/>
            <a:ext cx="2715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it is really meaningful.</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1" name="Google Shape;901;p40"/>
          <p:cNvSpPr txBox="1"/>
          <p:nvPr/>
        </p:nvSpPr>
        <p:spPr>
          <a:xfrm>
            <a:off x="14397525" y="6713375"/>
            <a:ext cx="2715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An album can save all</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2" name="Google Shape;902;p40"/>
          <p:cNvSpPr txBox="1"/>
          <p:nvPr/>
        </p:nvSpPr>
        <p:spPr>
          <a:xfrm>
            <a:off x="2342125" y="7217450"/>
            <a:ext cx="15562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great pictures of the family. It is also last for a long time so you can see the photos when you’re older, so do your children and parents</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3" name="Google Shape;903;p40"/>
          <p:cNvSpPr txBox="1"/>
          <p:nvPr/>
        </p:nvSpPr>
        <p:spPr>
          <a:xfrm>
            <a:off x="8681600" y="7721525"/>
            <a:ext cx="77070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it is too sweet. It is also unhealthy for old people like my parents. </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4" name="Google Shape;904;p40"/>
          <p:cNvSpPr txBox="1"/>
          <p:nvPr/>
        </p:nvSpPr>
        <p:spPr>
          <a:xfrm>
            <a:off x="2527275" y="8225600"/>
            <a:ext cx="124740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Another reason is we don’t like cake. Both my parents, my sister and me rarely eat cake.</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5" name="Google Shape;905;p40"/>
          <p:cNvSpPr txBox="1"/>
          <p:nvPr/>
        </p:nvSpPr>
        <p:spPr>
          <a:xfrm>
            <a:off x="5813775" y="8692425"/>
            <a:ext cx="10163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it is too long. We are very busy so we don’t have enough time </a:t>
            </a:r>
            <a:r>
              <a:rPr lang="en-US" sz="2000" b="1">
                <a:solidFill>
                  <a:srgbClr val="EC1B23"/>
                </a:solidFill>
                <a:latin typeface="Roboto" panose="02000000000000000000"/>
                <a:ea typeface="Roboto" panose="02000000000000000000"/>
                <a:cs typeface="Roboto" panose="02000000000000000000"/>
                <a:sym typeface="Roboto" panose="02000000000000000000"/>
              </a:rPr>
              <a:t>to go for a long vacation.</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6" name="Google Shape;906;p40"/>
          <p:cNvSpPr txBox="1"/>
          <p:nvPr/>
        </p:nvSpPr>
        <p:spPr>
          <a:xfrm>
            <a:off x="2527275" y="9157550"/>
            <a:ext cx="11382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My mom doesn’t like the beach, too, because she can’t swim and it’s very cold during this season.</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7" name="Google Shape;907;p40"/>
          <p:cNvSpPr txBox="1"/>
          <p:nvPr/>
        </p:nvSpPr>
        <p:spPr>
          <a:xfrm>
            <a:off x="5426900" y="9663325"/>
            <a:ext cx="3933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EC1B23"/>
                </a:solidFill>
                <a:latin typeface="Roboto" panose="02000000000000000000"/>
                <a:ea typeface="Roboto" panose="02000000000000000000"/>
                <a:cs typeface="Roboto" panose="02000000000000000000"/>
                <a:sym typeface="Roboto" panose="02000000000000000000"/>
              </a:rPr>
              <a:t>3</a:t>
            </a:r>
            <a:r>
              <a:rPr lang="en-US" sz="2000" b="1">
                <a:solidFill>
                  <a:srgbClr val="EC1B23"/>
                </a:solidFill>
                <a:latin typeface="Roboto" panose="02000000000000000000"/>
                <a:ea typeface="Roboto" panose="02000000000000000000"/>
                <a:cs typeface="Roboto" panose="02000000000000000000"/>
                <a:sym typeface="Roboto" panose="02000000000000000000"/>
              </a:rPr>
              <a:t> - an album of the whole family</a:t>
            </a:r>
            <a:endParaRPr sz="2000" b="1">
              <a:solidFill>
                <a:srgbClr val="EC1B23"/>
              </a:solidFill>
              <a:latin typeface="Roboto" panose="02000000000000000000"/>
              <a:ea typeface="Roboto" panose="02000000000000000000"/>
              <a:cs typeface="Roboto" panose="02000000000000000000"/>
              <a:sym typeface="Roboto" panose="02000000000000000000"/>
            </a:endParaRPr>
          </a:p>
        </p:txBody>
      </p:sp>
      <p:sp>
        <p:nvSpPr>
          <p:cNvPr id="908" name="Google Shape;908;p40"/>
          <p:cNvSpPr txBox="1"/>
          <p:nvPr/>
        </p:nvSpPr>
        <p:spPr>
          <a:xfrm>
            <a:off x="317850" y="6058175"/>
            <a:ext cx="1746900" cy="6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chemeClr val="dk1"/>
                </a:solidFill>
                <a:latin typeface="Roboto" panose="02000000000000000000"/>
                <a:ea typeface="Roboto" panose="02000000000000000000"/>
                <a:cs typeface="Roboto" panose="02000000000000000000"/>
                <a:sym typeface="Roboto" panose="02000000000000000000"/>
              </a:rPr>
              <a:t>Audio</a:t>
            </a:r>
            <a:endParaRPr sz="3000" b="1">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09" name="Google Shape;909;p40" title="02. Sample 2 -A wedding present.mp3">
            <a:hlinkClick r:id="rId1"/>
          </p:cNvPr>
          <p:cNvPicPr preferRelativeResize="0"/>
          <p:nvPr/>
        </p:nvPicPr>
        <p:blipFill>
          <a:blip r:embed="rId2"/>
          <a:stretch>
            <a:fillRect/>
          </a:stretch>
        </p:blipFill>
        <p:spPr>
          <a:xfrm>
            <a:off x="582600" y="6842200"/>
            <a:ext cx="1378625" cy="1378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9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9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0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0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0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9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0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0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13" name="Shape 913"/>
        <p:cNvGrpSpPr/>
        <p:nvPr/>
      </p:nvGrpSpPr>
      <p:grpSpPr>
        <a:xfrm>
          <a:off x="0" y="0"/>
          <a:ext cx="0" cy="0"/>
          <a:chOff x="0" y="0"/>
          <a:chExt cx="0" cy="0"/>
        </a:xfrm>
      </p:grpSpPr>
      <p:sp>
        <p:nvSpPr>
          <p:cNvPr id="914" name="Google Shape;914;p41"/>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6600"/>
              <a:buFont typeface="Times New Roman" panose="02020603050405020304"/>
              <a:buNone/>
            </a:pPr>
            <a:r>
              <a:rPr lang="en-US" sz="4000" b="1">
                <a:solidFill>
                  <a:schemeClr val="lt2"/>
                </a:solidFill>
                <a:latin typeface="Arial" panose="020B0604020202020204"/>
                <a:ea typeface="Arial" panose="020B0604020202020204"/>
                <a:cs typeface="Arial" panose="020B0604020202020204"/>
                <a:sym typeface="Arial" panose="020B0604020202020204"/>
              </a:rPr>
              <a:t>Part 2: Cách lên ý tưởng</a:t>
            </a:r>
            <a:endParaRPr sz="4000">
              <a:latin typeface="Arial" panose="020B0604020202020204"/>
              <a:ea typeface="Arial" panose="020B0604020202020204"/>
              <a:cs typeface="Arial" panose="020B0604020202020204"/>
              <a:sym typeface="Arial" panose="020B0604020202020204"/>
            </a:endParaRPr>
          </a:p>
        </p:txBody>
      </p:sp>
      <p:sp>
        <p:nvSpPr>
          <p:cNvPr id="915" name="Google Shape;915;p41"/>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16" name="Google Shape;916;p41"/>
          <p:cNvPicPr preferRelativeResize="0"/>
          <p:nvPr/>
        </p:nvPicPr>
        <p:blipFill>
          <a:blip r:embed="rId1"/>
          <a:stretch>
            <a:fillRect/>
          </a:stretch>
        </p:blipFill>
        <p:spPr>
          <a:xfrm>
            <a:off x="4314050" y="1125075"/>
            <a:ext cx="8551525" cy="2993025"/>
          </a:xfrm>
          <a:prstGeom prst="rect">
            <a:avLst/>
          </a:prstGeom>
          <a:noFill/>
          <a:ln>
            <a:noFill/>
          </a:ln>
        </p:spPr>
      </p:pic>
      <p:pic>
        <p:nvPicPr>
          <p:cNvPr id="917" name="Google Shape;917;p41"/>
          <p:cNvPicPr preferRelativeResize="0"/>
          <p:nvPr/>
        </p:nvPicPr>
        <p:blipFill>
          <a:blip r:embed="rId2"/>
          <a:stretch>
            <a:fillRect/>
          </a:stretch>
        </p:blipFill>
        <p:spPr>
          <a:xfrm>
            <a:off x="5353050" y="4206275"/>
            <a:ext cx="6819900" cy="1314450"/>
          </a:xfrm>
          <a:prstGeom prst="rect">
            <a:avLst/>
          </a:prstGeom>
          <a:noFill/>
          <a:ln>
            <a:noFill/>
          </a:ln>
        </p:spPr>
      </p:pic>
      <p:sp>
        <p:nvSpPr>
          <p:cNvPr id="918" name="Google Shape;918;p41"/>
          <p:cNvSpPr txBox="1"/>
          <p:nvPr/>
        </p:nvSpPr>
        <p:spPr>
          <a:xfrm>
            <a:off x="1778050" y="5532700"/>
            <a:ext cx="14843400" cy="4443300"/>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700" i="1">
                <a:solidFill>
                  <a:srgbClr val="414041"/>
                </a:solidFill>
                <a:latin typeface="Montserrat"/>
                <a:ea typeface="Montserrat"/>
                <a:cs typeface="Montserrat"/>
                <a:sym typeface="Montserrat"/>
              </a:rPr>
              <a:t>I</a:t>
            </a:r>
            <a:r>
              <a:rPr lang="en-US" sz="2000" i="1">
                <a:latin typeface="Montserrat"/>
                <a:ea typeface="Montserrat"/>
                <a:cs typeface="Montserrat"/>
                <a:sym typeface="Montserrat"/>
              </a:rPr>
              <a:t>’m going to talk about the situation: 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1000"/>
              </a:spcBef>
              <a:spcAft>
                <a:spcPts val="0"/>
              </a:spcAft>
              <a:buNone/>
            </a:pPr>
            <a:endParaRPr sz="2000"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i="1">
                <a:latin typeface="Montserrat"/>
                <a:ea typeface="Montserrat"/>
                <a:cs typeface="Montserrat"/>
                <a:sym typeface="Montserrat"/>
              </a:rPr>
              <a:t>In my opinion, option _______________________ is the best choice because _________________________. ________________ __________________________________________________________________________________________________________________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i="1">
                <a:latin typeface="Montserrat"/>
                <a:ea typeface="Montserrat"/>
                <a:cs typeface="Montserrat"/>
                <a:sym typeface="Montserrat"/>
              </a:rPr>
              <a:t>Option _______________________ is not suitable as _______________________. __________________________________________ ________________________________________________________________________________, and option ______________________ is also not the best since ________________________________________________________________________________ _________________________________________________________________________________________</a:t>
            </a:r>
            <a:endParaRPr sz="2000"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i="1">
                <a:latin typeface="Montserrat"/>
                <a:ea typeface="Montserrat"/>
                <a:cs typeface="Montserrat"/>
                <a:sym typeface="Montserrat"/>
              </a:rPr>
              <a:t>In short, for me option  _____________________________ is the most reasonable one.</a:t>
            </a:r>
            <a:endParaRPr sz="2000" i="1">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90" name="Shape 890"/>
        <p:cNvGrpSpPr/>
        <p:nvPr/>
      </p:nvGrpSpPr>
      <p:grpSpPr>
        <a:xfrm>
          <a:off x="0" y="0"/>
          <a:ext cx="0" cy="0"/>
          <a:chOff x="0" y="0"/>
          <a:chExt cx="0" cy="0"/>
        </a:xfrm>
      </p:grpSpPr>
      <p:sp>
        <p:nvSpPr>
          <p:cNvPr id="891" name="Google Shape;891;p38"/>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6600"/>
              <a:buFont typeface="Times New Roman" panose="02020603050405020304"/>
              <a:buNone/>
            </a:pPr>
            <a:r>
              <a:rPr lang="en-US" sz="4000" b="1">
                <a:solidFill>
                  <a:schemeClr val="lt2"/>
                </a:solidFill>
                <a:latin typeface="Arial" panose="020B0604020202020204"/>
                <a:ea typeface="Arial" panose="020B0604020202020204"/>
                <a:cs typeface="Arial" panose="020B0604020202020204"/>
                <a:sym typeface="Arial" panose="020B0604020202020204"/>
              </a:rPr>
              <a:t>Part 2: Cách lên ý tưởng</a:t>
            </a:r>
            <a:endParaRPr sz="4000">
              <a:latin typeface="Arial" panose="020B0604020202020204"/>
              <a:ea typeface="Arial" panose="020B0604020202020204"/>
              <a:cs typeface="Arial" panose="020B0604020202020204"/>
              <a:sym typeface="Arial" panose="020B0604020202020204"/>
            </a:endParaRPr>
          </a:p>
        </p:txBody>
      </p:sp>
      <p:sp>
        <p:nvSpPr>
          <p:cNvPr id="892" name="Google Shape;892;p38"/>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893" name="Google Shape;893;p38"/>
          <p:cNvPicPr preferRelativeResize="0"/>
          <p:nvPr/>
        </p:nvPicPr>
        <p:blipFill>
          <a:blip r:embed="rId1"/>
          <a:stretch>
            <a:fillRect/>
          </a:stretch>
        </p:blipFill>
        <p:spPr>
          <a:xfrm>
            <a:off x="4314050" y="1125075"/>
            <a:ext cx="8551525" cy="2993025"/>
          </a:xfrm>
          <a:prstGeom prst="rect">
            <a:avLst/>
          </a:prstGeom>
          <a:noFill/>
          <a:ln>
            <a:noFill/>
          </a:ln>
        </p:spPr>
      </p:pic>
      <p:pic>
        <p:nvPicPr>
          <p:cNvPr id="894" name="Google Shape;894;p38"/>
          <p:cNvPicPr preferRelativeResize="0"/>
          <p:nvPr/>
        </p:nvPicPr>
        <p:blipFill>
          <a:blip r:embed="rId2"/>
          <a:stretch>
            <a:fillRect/>
          </a:stretch>
        </p:blipFill>
        <p:spPr>
          <a:xfrm>
            <a:off x="5353050" y="4206275"/>
            <a:ext cx="6819900" cy="1314450"/>
          </a:xfrm>
          <a:prstGeom prst="rect">
            <a:avLst/>
          </a:prstGeom>
          <a:noFill/>
          <a:ln>
            <a:noFill/>
          </a:ln>
        </p:spPr>
      </p:pic>
      <p:pic>
        <p:nvPicPr>
          <p:cNvPr id="895" name="Google Shape;895;p38"/>
          <p:cNvPicPr preferRelativeResize="0"/>
          <p:nvPr/>
        </p:nvPicPr>
        <p:blipFill>
          <a:blip r:embed="rId3"/>
          <a:stretch>
            <a:fillRect/>
          </a:stretch>
        </p:blipFill>
        <p:spPr>
          <a:xfrm>
            <a:off x="1186825" y="5781725"/>
            <a:ext cx="16416701" cy="406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84" name="Shape 784"/>
        <p:cNvGrpSpPr/>
        <p:nvPr/>
      </p:nvGrpSpPr>
      <p:grpSpPr>
        <a:xfrm>
          <a:off x="0" y="0"/>
          <a:ext cx="0" cy="0"/>
          <a:chOff x="0" y="0"/>
          <a:chExt cx="0" cy="0"/>
        </a:xfrm>
      </p:grpSpPr>
      <p:sp>
        <p:nvSpPr>
          <p:cNvPr id="785" name="Google Shape;785;p39"/>
          <p:cNvSpPr txBox="1"/>
          <p:nvPr>
            <p:ph type="ctrTitle"/>
          </p:nvPr>
        </p:nvSpPr>
        <p:spPr>
          <a:xfrm>
            <a:off x="436245" y="4354195"/>
            <a:ext cx="13772515" cy="257873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9600"/>
              <a:buFont typeface="Playfair Display"/>
              <a:buNone/>
            </a:pPr>
            <a:r>
              <a:rPr lang="en-US" sz="9600" b="1">
                <a:solidFill>
                  <a:schemeClr val="dk2"/>
                </a:solidFill>
                <a:latin typeface="Arial" panose="020B0604020202020204"/>
                <a:ea typeface="Arial" panose="020B0604020202020204"/>
                <a:cs typeface="Arial" panose="020B0604020202020204"/>
                <a:sym typeface="Arial" panose="020B0604020202020204"/>
              </a:rPr>
              <a:t>V</a:t>
            </a:r>
            <a:r>
              <a:rPr lang="en-US" sz="9600" b="1">
                <a:solidFill>
                  <a:schemeClr val="dk2"/>
                </a:solidFill>
                <a:latin typeface="Arial" panose="020B0604020202020204"/>
                <a:ea typeface="Arial" panose="020B0604020202020204"/>
                <a:cs typeface="Arial" panose="020B0604020202020204"/>
                <a:sym typeface="Arial" panose="020B0604020202020204"/>
              </a:rPr>
              <a:t>STEP</a:t>
            </a:r>
            <a:r>
              <a:rPr lang="en-US" sz="9600" b="1">
                <a:solidFill>
                  <a:schemeClr val="dk2"/>
                </a:solidFill>
                <a:latin typeface="Arial" panose="020B0604020202020204"/>
                <a:ea typeface="Arial" panose="020B0604020202020204"/>
                <a:cs typeface="Arial" panose="020B0604020202020204"/>
                <a:sym typeface="Arial" panose="020B0604020202020204"/>
              </a:rPr>
              <a:t> – B1 </a:t>
            </a:r>
            <a:endParaRPr sz="9600" b="1">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Clr>
                <a:schemeClr val="dk2"/>
              </a:buClr>
              <a:buSzPts val="9600"/>
              <a:buFont typeface="Playfair Display"/>
              <a:buNone/>
            </a:pPr>
            <a:r>
              <a:rPr lang="en-US" sz="9600" b="1">
                <a:solidFill>
                  <a:schemeClr val="dk2"/>
                </a:solidFill>
                <a:latin typeface="Arial" panose="020B0604020202020204"/>
                <a:ea typeface="Arial" panose="020B0604020202020204"/>
                <a:cs typeface="Arial" panose="020B0604020202020204"/>
                <a:sym typeface="Arial" panose="020B0604020202020204"/>
              </a:rPr>
              <a:t>Lesson 3 - Speaking</a:t>
            </a:r>
            <a:endParaRPr>
              <a:latin typeface="Arial" panose="020B0604020202020204"/>
              <a:ea typeface="Arial" panose="020B0604020202020204"/>
              <a:cs typeface="Arial" panose="020B0604020202020204"/>
              <a:sym typeface="Arial" panose="020B0604020202020204"/>
            </a:endParaRPr>
          </a:p>
        </p:txBody>
      </p:sp>
      <p:sp>
        <p:nvSpPr>
          <p:cNvPr id="786" name="Google Shape;786;p39"/>
          <p:cNvSpPr txBox="1"/>
          <p:nvPr>
            <p:ph type="subTitle" idx="1"/>
          </p:nvPr>
        </p:nvSpPr>
        <p:spPr>
          <a:xfrm>
            <a:off x="436245" y="7217410"/>
            <a:ext cx="11773535" cy="22561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4400"/>
              <a:buNone/>
            </a:pPr>
            <a:r>
              <a:rPr lang="en-US" sz="6000" b="1">
                <a:solidFill>
                  <a:schemeClr val="lt2"/>
                </a:solidFill>
                <a:effectLst>
                  <a:outerShdw blurRad="38100" dist="38100" dir="2700000" algn="tl">
                    <a:srgbClr val="000000">
                      <a:alpha val="43137"/>
                    </a:srgbClr>
                  </a:outerShdw>
                </a:effectLst>
              </a:rPr>
              <a:t>English lecturer - Le Anh Pha</a:t>
            </a:r>
            <a:endParaRPr lang="en-US" sz="6000" b="1">
              <a:solidFill>
                <a:schemeClr val="lt2"/>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22" name="Shape 922"/>
        <p:cNvGrpSpPr/>
        <p:nvPr/>
      </p:nvGrpSpPr>
      <p:grpSpPr>
        <a:xfrm>
          <a:off x="0" y="0"/>
          <a:ext cx="0" cy="0"/>
          <a:chOff x="0" y="0"/>
          <a:chExt cx="0" cy="0"/>
        </a:xfrm>
      </p:grpSpPr>
      <p:sp>
        <p:nvSpPr>
          <p:cNvPr id="923" name="Google Shape;923;p42"/>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24" name="Google Shape;924;p42"/>
          <p:cNvPicPr preferRelativeResize="0"/>
          <p:nvPr/>
        </p:nvPicPr>
        <p:blipFill>
          <a:blip r:embed="rId1"/>
          <a:stretch>
            <a:fillRect/>
          </a:stretch>
        </p:blipFill>
        <p:spPr>
          <a:xfrm>
            <a:off x="-67475" y="72025"/>
            <a:ext cx="18081352" cy="10100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28" name="Shape 928"/>
        <p:cNvGrpSpPr/>
        <p:nvPr/>
      </p:nvGrpSpPr>
      <p:grpSpPr>
        <a:xfrm>
          <a:off x="0" y="0"/>
          <a:ext cx="0" cy="0"/>
          <a:chOff x="0" y="0"/>
          <a:chExt cx="0" cy="0"/>
        </a:xfrm>
      </p:grpSpPr>
      <p:sp>
        <p:nvSpPr>
          <p:cNvPr id="929" name="Google Shape;929;p43"/>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30" name="Google Shape;930;p43"/>
          <p:cNvPicPr preferRelativeResize="0"/>
          <p:nvPr/>
        </p:nvPicPr>
        <p:blipFill>
          <a:blip r:embed="rId1"/>
          <a:stretch>
            <a:fillRect/>
          </a:stretch>
        </p:blipFill>
        <p:spPr>
          <a:xfrm>
            <a:off x="-91200" y="-71475"/>
            <a:ext cx="18379198" cy="1036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34" name="Shape 934"/>
        <p:cNvGrpSpPr/>
        <p:nvPr/>
      </p:nvGrpSpPr>
      <p:grpSpPr>
        <a:xfrm>
          <a:off x="0" y="0"/>
          <a:ext cx="0" cy="0"/>
          <a:chOff x="0" y="0"/>
          <a:chExt cx="0" cy="0"/>
        </a:xfrm>
      </p:grpSpPr>
      <p:sp>
        <p:nvSpPr>
          <p:cNvPr id="935" name="Google Shape;935;p44"/>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6600"/>
              <a:buFont typeface="Times New Roman" panose="02020603050405020304"/>
              <a:buNone/>
            </a:pPr>
            <a:r>
              <a:rPr lang="en-US" sz="4000" b="1">
                <a:solidFill>
                  <a:schemeClr val="lt2"/>
                </a:solidFill>
                <a:latin typeface="Arial" panose="020B0604020202020204"/>
                <a:ea typeface="Arial" panose="020B0604020202020204"/>
                <a:cs typeface="Arial" panose="020B0604020202020204"/>
                <a:sym typeface="Arial" panose="020B0604020202020204"/>
              </a:rPr>
              <a:t>Part 2: Cách lên ý tưởng</a:t>
            </a:r>
            <a:endParaRPr sz="4000">
              <a:latin typeface="Arial" panose="020B0604020202020204"/>
              <a:ea typeface="Arial" panose="020B0604020202020204"/>
              <a:cs typeface="Arial" panose="020B0604020202020204"/>
              <a:sym typeface="Arial" panose="020B0604020202020204"/>
            </a:endParaRPr>
          </a:p>
        </p:txBody>
      </p:sp>
      <p:sp>
        <p:nvSpPr>
          <p:cNvPr id="936" name="Google Shape;936;p44"/>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37" name="Google Shape;937;p44"/>
          <p:cNvPicPr preferRelativeResize="0"/>
          <p:nvPr/>
        </p:nvPicPr>
        <p:blipFill>
          <a:blip r:embed="rId1"/>
          <a:stretch>
            <a:fillRect/>
          </a:stretch>
        </p:blipFill>
        <p:spPr>
          <a:xfrm>
            <a:off x="3539841" y="1351630"/>
            <a:ext cx="9736904" cy="4265575"/>
          </a:xfrm>
          <a:prstGeom prst="rect">
            <a:avLst/>
          </a:prstGeom>
          <a:noFill/>
          <a:ln>
            <a:noFill/>
          </a:ln>
        </p:spPr>
      </p:pic>
      <p:pic>
        <p:nvPicPr>
          <p:cNvPr id="938" name="Google Shape;938;p44"/>
          <p:cNvPicPr preferRelativeResize="0"/>
          <p:nvPr/>
        </p:nvPicPr>
        <p:blipFill>
          <a:blip r:embed="rId2"/>
          <a:stretch>
            <a:fillRect/>
          </a:stretch>
        </p:blipFill>
        <p:spPr>
          <a:xfrm>
            <a:off x="640500" y="5705373"/>
            <a:ext cx="16428776" cy="399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42" name="Shape 942"/>
        <p:cNvGrpSpPr/>
        <p:nvPr/>
      </p:nvGrpSpPr>
      <p:grpSpPr>
        <a:xfrm>
          <a:off x="0" y="0"/>
          <a:ext cx="0" cy="0"/>
          <a:chOff x="0" y="0"/>
          <a:chExt cx="0" cy="0"/>
        </a:xfrm>
      </p:grpSpPr>
      <p:sp>
        <p:nvSpPr>
          <p:cNvPr id="943" name="Google Shape;943;p45"/>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44" name="Google Shape;944;p45"/>
          <p:cNvPicPr preferRelativeResize="0"/>
          <p:nvPr/>
        </p:nvPicPr>
        <p:blipFill>
          <a:blip r:embed="rId1"/>
          <a:stretch>
            <a:fillRect/>
          </a:stretch>
        </p:blipFill>
        <p:spPr>
          <a:xfrm>
            <a:off x="0" y="0"/>
            <a:ext cx="18159676" cy="1013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48" name="Shape 948"/>
        <p:cNvGrpSpPr/>
        <p:nvPr/>
      </p:nvGrpSpPr>
      <p:grpSpPr>
        <a:xfrm>
          <a:off x="0" y="0"/>
          <a:ext cx="0" cy="0"/>
          <a:chOff x="0" y="0"/>
          <a:chExt cx="0" cy="0"/>
        </a:xfrm>
      </p:grpSpPr>
      <p:sp>
        <p:nvSpPr>
          <p:cNvPr id="949" name="Google Shape;949;p46"/>
          <p:cNvSpPr txBox="1"/>
          <p:nvPr/>
        </p:nvSpPr>
        <p:spPr>
          <a:xfrm>
            <a:off x="1186825" y="2640950"/>
            <a:ext cx="6666300" cy="10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950" name="Google Shape;950;p46"/>
          <p:cNvPicPr preferRelativeResize="0"/>
          <p:nvPr/>
        </p:nvPicPr>
        <p:blipFill>
          <a:blip r:embed="rId1"/>
          <a:stretch>
            <a:fillRect/>
          </a:stretch>
        </p:blipFill>
        <p:spPr>
          <a:xfrm>
            <a:off x="0" y="0"/>
            <a:ext cx="18462402" cy="10136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Autofit/>
          </a:bodyPr>
          <a:p>
            <a:r>
              <a:rPr lang="en-US" sz="7200" b="1"/>
              <a:t>Strategies for Part 2</a:t>
            </a:r>
            <a:endParaRPr lang="en-US" sz="7200" b="1"/>
          </a:p>
        </p:txBody>
      </p:sp>
      <p:sp>
        <p:nvSpPr>
          <p:cNvPr id="3" name="Text Placeholder 2"/>
          <p:cNvSpPr/>
          <p:nvPr>
            <p:ph type="body" idx="1"/>
          </p:nvPr>
        </p:nvSpPr>
        <p:spPr>
          <a:xfrm>
            <a:off x="2195195" y="1492885"/>
            <a:ext cx="15908655" cy="8490585"/>
          </a:xfrm>
        </p:spPr>
        <p:txBody>
          <a:bodyPr>
            <a:normAutofit fontScale="70000"/>
          </a:bodyPr>
          <a:p>
            <a:pPr marL="114300" indent="0">
              <a:buNone/>
            </a:pPr>
            <a:r>
              <a:rPr lang="en-US" altLang="en-US" sz="4855">
                <a:latin typeface="Times New Roman" panose="02020603050405020304" charset="0"/>
                <a:cs typeface="Times New Roman" panose="02020603050405020304" charset="0"/>
              </a:rPr>
              <a:t>+ </a:t>
            </a:r>
            <a:r>
              <a:rPr lang="en-US" altLang="en-US" sz="4855">
                <a:latin typeface="Times New Roman" panose="02020603050405020304" charset="0"/>
                <a:cs typeface="Times New Roman" panose="02020603050405020304" charset="0"/>
              </a:rPr>
              <a:t>Đ</a:t>
            </a:r>
            <a:r>
              <a:rPr lang="en-US" altLang="en-US" sz="4855">
                <a:latin typeface="Times New Roman" panose="02020603050405020304" charset="0"/>
                <a:cs typeface="Times New Roman" panose="02020603050405020304" charset="0"/>
              </a:rPr>
              <a:t>ọc kỹ và hiểu r</a:t>
            </a:r>
            <a:r>
              <a:rPr lang="en-US" altLang="en-US" sz="4855">
                <a:latin typeface="Times New Roman" panose="02020603050405020304" charset="0"/>
                <a:cs typeface="Times New Roman" panose="02020603050405020304" charset="0"/>
              </a:rPr>
              <a:t>õ</a:t>
            </a:r>
            <a:r>
              <a:rPr lang="en-US" altLang="en-US" sz="4855">
                <a:latin typeface="Times New Roman" panose="02020603050405020304" charset="0"/>
                <a:cs typeface="Times New Roman" panose="02020603050405020304" charset="0"/>
              </a:rPr>
              <a:t> tình huống </a:t>
            </a:r>
            <a:r>
              <a:rPr lang="en-US" altLang="en-US" sz="4855">
                <a:latin typeface="Times New Roman" panose="02020603050405020304" charset="0"/>
                <a:cs typeface="Times New Roman" panose="02020603050405020304" charset="0"/>
              </a:rPr>
              <a:t>đư</a:t>
            </a:r>
            <a:r>
              <a:rPr lang="en-US" altLang="en-US" sz="4855">
                <a:latin typeface="Times New Roman" panose="02020603050405020304" charset="0"/>
                <a:cs typeface="Times New Roman" panose="02020603050405020304" charset="0"/>
              </a:rPr>
              <a:t>ợc </a:t>
            </a:r>
            <a:r>
              <a:rPr lang="en-US" altLang="en-US" sz="4855">
                <a:latin typeface="Times New Roman" panose="02020603050405020304" charset="0"/>
                <a:cs typeface="Times New Roman" panose="02020603050405020304" charset="0"/>
              </a:rPr>
              <a:t>đư</a:t>
            </a:r>
            <a:r>
              <a:rPr lang="en-US" altLang="en-US" sz="4855">
                <a:latin typeface="Times New Roman" panose="02020603050405020304" charset="0"/>
                <a:cs typeface="Times New Roman" panose="02020603050405020304" charset="0"/>
              </a:rPr>
              <a:t>a ra ===&gt;  phát triển ý tưởng + giải pháp</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Lập dàn </a:t>
            </a:r>
            <a:r>
              <a:rPr lang="en-US" altLang="en-US" sz="4855">
                <a:latin typeface="Times New Roman" panose="02020603050405020304" charset="0"/>
                <a:cs typeface="Times New Roman" panose="02020603050405020304" charset="0"/>
              </a:rPr>
              <a:t>ý</a:t>
            </a:r>
            <a:r>
              <a:rPr lang="en-US" altLang="en-US" sz="4855">
                <a:latin typeface="Times New Roman" panose="02020603050405020304" charset="0"/>
                <a:cs typeface="Times New Roman" panose="02020603050405020304" charset="0"/>
              </a:rPr>
              <a:t> </a:t>
            </a:r>
            <a:r>
              <a:rPr lang="en-US" sz="4855">
                <a:latin typeface="Times New Roman" panose="02020603050405020304" charset="0"/>
                <a:cs typeface="Times New Roman" panose="02020603050405020304" charset="0"/>
              </a:rPr>
              <a:t>===&gt; đưa ra </a:t>
            </a:r>
            <a:r>
              <a:rPr lang="en-US" altLang="en-US" sz="4855">
                <a:latin typeface="Times New Roman" panose="02020603050405020304" charset="0"/>
                <a:cs typeface="Times New Roman" panose="02020603050405020304" charset="0"/>
              </a:rPr>
              <a:t>l</a:t>
            </a:r>
            <a:r>
              <a:rPr lang="en-US" altLang="en-US" sz="4855">
                <a:latin typeface="Times New Roman" panose="02020603050405020304" charset="0"/>
                <a:cs typeface="Times New Roman" panose="02020603050405020304" charset="0"/>
              </a:rPr>
              <a:t>ý</a:t>
            </a:r>
            <a:r>
              <a:rPr lang="en-US" altLang="en-US" sz="4855">
                <a:latin typeface="Times New Roman" panose="02020603050405020304" charset="0"/>
                <a:cs typeface="Times New Roman" panose="02020603050405020304" charset="0"/>
              </a:rPr>
              <a:t> do và ví dụ minh họa (ví dụ)</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Chú ý từ vựng và cấu trúc ngữ pháp</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Sử dụng cấu trúc so sánh (if possible)</a:t>
            </a:r>
            <a:endParaRPr lang="en-US" altLang="en-US" sz="4855">
              <a:latin typeface="Times New Roman" panose="02020603050405020304" charset="0"/>
              <a:cs typeface="Times New Roman" panose="02020603050405020304" charset="0"/>
            </a:endParaRPr>
          </a:p>
          <a:p>
            <a:pPr marL="571500" lvl="1" indent="0">
              <a:buNone/>
            </a:pPr>
            <a:r>
              <a:rPr lang="en-US" altLang="en-US" sz="4855">
                <a:latin typeface="Times New Roman" panose="02020603050405020304" charset="0"/>
                <a:cs typeface="Times New Roman" panose="02020603050405020304" charset="0"/>
              </a:rPr>
              <a:t>+ Comparative adjectives: </a:t>
            </a:r>
            <a:r>
              <a:rPr lang="en-US" altLang="en-US" sz="4855" i="1">
                <a:solidFill>
                  <a:srgbClr val="00B050"/>
                </a:solidFill>
                <a:latin typeface="Times New Roman" panose="02020603050405020304" charset="0"/>
                <a:cs typeface="Times New Roman" panose="02020603050405020304" charset="0"/>
              </a:rPr>
              <a:t>more...than, less...than, better than, worse than…</a:t>
            </a:r>
            <a:endParaRPr lang="en-US" altLang="en-US" sz="4855">
              <a:latin typeface="Times New Roman" panose="02020603050405020304" charset="0"/>
              <a:cs typeface="Times New Roman" panose="02020603050405020304" charset="0"/>
            </a:endParaRPr>
          </a:p>
          <a:p>
            <a:pPr marL="571500" lvl="1" indent="0">
              <a:buNone/>
            </a:pPr>
            <a:r>
              <a:rPr lang="en-US" altLang="en-US" sz="4855">
                <a:latin typeface="Times New Roman" panose="02020603050405020304" charset="0"/>
                <a:cs typeface="Times New Roman" panose="02020603050405020304" charset="0"/>
              </a:rPr>
              <a:t>+ Superlative adjectives: </a:t>
            </a:r>
            <a:r>
              <a:rPr lang="en-US" altLang="en-US" sz="4855" i="1">
                <a:solidFill>
                  <a:srgbClr val="00B050"/>
                </a:solidFill>
                <a:latin typeface="Times New Roman" panose="02020603050405020304" charset="0"/>
                <a:cs typeface="Times New Roman" panose="02020603050405020304" charset="0"/>
              </a:rPr>
              <a:t>the most, the least, the best, the worst</a:t>
            </a:r>
            <a:endParaRPr lang="en-US" altLang="en-US" sz="4855" i="1">
              <a:solidFill>
                <a:srgbClr val="00B050"/>
              </a:solidFill>
              <a:latin typeface="Times New Roman" panose="02020603050405020304" charset="0"/>
              <a:cs typeface="Times New Roman" panose="02020603050405020304" charset="0"/>
            </a:endParaRPr>
          </a:p>
          <a:p>
            <a:pPr marL="571500" lvl="1" indent="0">
              <a:buNone/>
            </a:pPr>
            <a:r>
              <a:rPr lang="en-US" altLang="en-US" sz="4855">
                <a:latin typeface="Times New Roman" panose="02020603050405020304" charset="0"/>
                <a:cs typeface="Times New Roman" panose="02020603050405020304" charset="0"/>
              </a:rPr>
              <a:t>+ Expressions: </a:t>
            </a:r>
            <a:r>
              <a:rPr lang="en-US" altLang="en-US" sz="4855" i="1">
                <a:solidFill>
                  <a:srgbClr val="00B050"/>
                </a:solidFill>
                <a:latin typeface="Times New Roman" panose="02020603050405020304" charset="0"/>
                <a:cs typeface="Times New Roman" panose="02020603050405020304" charset="0"/>
              </a:rPr>
              <a:t>prefer...to, would rather...than, as…as, similar to, different from</a:t>
            </a:r>
            <a:endParaRPr lang="en-US" altLang="en-US" sz="4855" i="1">
              <a:solidFill>
                <a:srgbClr val="00B050"/>
              </a:solidFill>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a:t>
            </a:r>
            <a:r>
              <a:rPr lang="en-US" altLang="en-US" sz="4855">
                <a:latin typeface="Times New Roman" panose="02020603050405020304" charset="0"/>
                <a:cs typeface="Times New Roman" panose="02020603050405020304" charset="0"/>
              </a:rPr>
              <a:t>Đư</a:t>
            </a:r>
            <a:r>
              <a:rPr lang="en-US" altLang="en-US" sz="4855">
                <a:latin typeface="Times New Roman" panose="02020603050405020304" charset="0"/>
                <a:cs typeface="Times New Roman" panose="02020603050405020304" charset="0"/>
              </a:rPr>
              <a:t>a ra l</a:t>
            </a:r>
            <a:r>
              <a:rPr lang="en-US" altLang="en-US" sz="4855">
                <a:latin typeface="Times New Roman" panose="02020603050405020304" charset="0"/>
                <a:cs typeface="Times New Roman" panose="02020603050405020304" charset="0"/>
              </a:rPr>
              <a:t>ý</a:t>
            </a:r>
            <a:r>
              <a:rPr lang="en-US" altLang="en-US" sz="4855">
                <a:latin typeface="Times New Roman" panose="02020603050405020304" charset="0"/>
                <a:cs typeface="Times New Roman" panose="02020603050405020304" charset="0"/>
              </a:rPr>
              <a:t> do và ví dụ cụ thể:  </a:t>
            </a:r>
            <a:r>
              <a:rPr lang="en-US" sz="4855">
                <a:latin typeface="Times New Roman" panose="02020603050405020304" charset="0"/>
                <a:cs typeface="Times New Roman" panose="02020603050405020304" charset="0"/>
              </a:rPr>
              <a:t>===&gt; </a:t>
            </a:r>
            <a:r>
              <a:rPr lang="en-US" altLang="en-US" sz="4855">
                <a:latin typeface="Times New Roman" panose="02020603050405020304" charset="0"/>
                <a:cs typeface="Times New Roman" panose="02020603050405020304" charset="0"/>
              </a:rPr>
              <a:t> ít nhất 2-3 l</a:t>
            </a:r>
            <a:r>
              <a:rPr lang="en-US" altLang="en-US" sz="4855">
                <a:latin typeface="Times New Roman" panose="02020603050405020304" charset="0"/>
                <a:cs typeface="Times New Roman" panose="02020603050405020304" charset="0"/>
              </a:rPr>
              <a:t>ý</a:t>
            </a:r>
            <a:r>
              <a:rPr lang="en-US" altLang="en-US" sz="4855">
                <a:latin typeface="Times New Roman" panose="02020603050405020304" charset="0"/>
                <a:cs typeface="Times New Roman" panose="02020603050405020304" charset="0"/>
              </a:rPr>
              <a:t> do r</a:t>
            </a:r>
            <a:r>
              <a:rPr lang="en-US" altLang="en-US" sz="4855">
                <a:latin typeface="Times New Roman" panose="02020603050405020304" charset="0"/>
                <a:cs typeface="Times New Roman" panose="02020603050405020304" charset="0"/>
              </a:rPr>
              <a:t>õ</a:t>
            </a:r>
            <a:r>
              <a:rPr lang="en-US" altLang="en-US" sz="4855">
                <a:latin typeface="Times New Roman" panose="02020603050405020304" charset="0"/>
                <a:cs typeface="Times New Roman" panose="02020603050405020304" charset="0"/>
              </a:rPr>
              <a:t> ràng và k</a:t>
            </a:r>
            <a:r>
              <a:rPr lang="en-US" altLang="en-US" sz="4855">
                <a:latin typeface="Times New Roman" panose="02020603050405020304" charset="0"/>
                <a:cs typeface="Times New Roman" panose="02020603050405020304" charset="0"/>
              </a:rPr>
              <a:t>è</a:t>
            </a:r>
            <a:r>
              <a:rPr lang="en-US" altLang="en-US" sz="4855">
                <a:latin typeface="Times New Roman" panose="02020603050405020304" charset="0"/>
                <a:cs typeface="Times New Roman" panose="02020603050405020304" charset="0"/>
              </a:rPr>
              <a:t>m theo ví dụ minh họa cụ thể cho từng l</a:t>
            </a:r>
            <a:r>
              <a:rPr lang="en-US" altLang="en-US" sz="4855">
                <a:latin typeface="Times New Roman" panose="02020603050405020304" charset="0"/>
                <a:cs typeface="Times New Roman" panose="02020603050405020304" charset="0"/>
              </a:rPr>
              <a:t>ý</a:t>
            </a:r>
            <a:r>
              <a:rPr lang="en-US" altLang="en-US" sz="4855">
                <a:latin typeface="Times New Roman" panose="02020603050405020304" charset="0"/>
                <a:cs typeface="Times New Roman" panose="02020603050405020304" charset="0"/>
              </a:rPr>
              <a:t> do</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Tránh lặp từ: </a:t>
            </a:r>
            <a:endParaRPr lang="en-US" altLang="en-US" sz="4855">
              <a:latin typeface="Times New Roman" panose="02020603050405020304" charset="0"/>
              <a:cs typeface="Times New Roman" panose="02020603050405020304" charset="0"/>
            </a:endParaRPr>
          </a:p>
          <a:p>
            <a:pPr marL="114300" indent="457200">
              <a:buNone/>
            </a:pPr>
            <a:r>
              <a:rPr lang="en-US" altLang="en-US" sz="4855">
                <a:latin typeface="Times New Roman" panose="02020603050405020304" charset="0"/>
                <a:cs typeface="Times New Roman" panose="02020603050405020304" charset="0"/>
              </a:rPr>
              <a:t>+ synonyms or paraphrased</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Self-confident</a:t>
            </a:r>
            <a:endParaRPr lang="en-US" altLang="en-US" sz="4855">
              <a:latin typeface="Times New Roman" panose="02020603050405020304" charset="0"/>
              <a:cs typeface="Times New Roman" panose="02020603050405020304" charset="0"/>
            </a:endParaRPr>
          </a:p>
          <a:p>
            <a:pPr marL="114300" indent="0">
              <a:buNone/>
            </a:pPr>
            <a:r>
              <a:rPr lang="en-US" altLang="en-US" sz="4855">
                <a:latin typeface="Times New Roman" panose="02020603050405020304" charset="0"/>
                <a:cs typeface="Times New Roman" panose="02020603050405020304" charset="0"/>
              </a:rPr>
              <a:t>- Using linking words: </a:t>
            </a:r>
            <a:r>
              <a:rPr lang="en-US" altLang="en-US" sz="4855" i="1">
                <a:solidFill>
                  <a:srgbClr val="FF0000"/>
                </a:solidFill>
                <a:latin typeface="Times New Roman" panose="02020603050405020304" charset="0"/>
                <a:cs typeface="Times New Roman" panose="02020603050405020304" charset="0"/>
              </a:rPr>
              <a:t>Firstly, Secondly, Moreover, However, In addition, Therefore, 					    Consequently, On the one hand… on the other hand…</a:t>
            </a:r>
            <a:endParaRPr lang="en-US" altLang="en-US" sz="4855" i="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31" name="Shape 931"/>
        <p:cNvGrpSpPr/>
        <p:nvPr/>
      </p:nvGrpSpPr>
      <p:grpSpPr>
        <a:xfrm>
          <a:off x="0" y="0"/>
          <a:ext cx="0" cy="0"/>
          <a:chOff x="0" y="0"/>
          <a:chExt cx="0" cy="0"/>
        </a:xfrm>
      </p:grpSpPr>
      <p:sp>
        <p:nvSpPr>
          <p:cNvPr id="932" name="Google Shape;932;p44"/>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Times New Roman" panose="02020603050405020304" charset="0"/>
                <a:ea typeface="Arial" panose="020B0604020202020204"/>
                <a:cs typeface="Times New Roman" panose="02020603050405020304" charset="0"/>
                <a:sym typeface="Arial" panose="020B0604020202020204"/>
              </a:rPr>
              <a:t>PART 02. Thực hành</a:t>
            </a:r>
            <a:endParaRPr lang="en-US" sz="4000" b="1">
              <a:latin typeface="Times New Roman" panose="02020603050405020304" charset="0"/>
              <a:ea typeface="Arial" panose="020B0604020202020204"/>
              <a:cs typeface="Times New Roman" panose="02020603050405020304" charset="0"/>
              <a:sym typeface="Arial" panose="020B0604020202020204"/>
            </a:endParaRPr>
          </a:p>
        </p:txBody>
      </p:sp>
      <p:sp>
        <p:nvSpPr>
          <p:cNvPr id="933" name="Google Shape;933;p44"/>
          <p:cNvSpPr txBox="1"/>
          <p:nvPr/>
        </p:nvSpPr>
        <p:spPr>
          <a:xfrm>
            <a:off x="1043000" y="1574050"/>
            <a:ext cx="13558500" cy="400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p>
        </p:txBody>
      </p:sp>
      <p:sp>
        <p:nvSpPr>
          <p:cNvPr id="934" name="Google Shape;934;p44"/>
          <p:cNvSpPr/>
          <p:nvPr/>
        </p:nvSpPr>
        <p:spPr>
          <a:xfrm>
            <a:off x="2246525" y="1574050"/>
            <a:ext cx="13062900" cy="3319800"/>
          </a:xfrm>
          <a:prstGeom prst="roundRect">
            <a:avLst>
              <a:gd name="adj" fmla="val 16667"/>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1000"/>
              </a:spcBef>
              <a:spcAft>
                <a:spcPts val="0"/>
              </a:spcAft>
              <a:buNone/>
            </a:pPr>
            <a:r>
              <a:rPr lang="en-US" sz="2400" b="1">
                <a:solidFill>
                  <a:schemeClr val="dk1"/>
                </a:solidFill>
                <a:latin typeface="Times New Roman" panose="02020603050405020304" charset="0"/>
                <a:cs typeface="Times New Roman" panose="02020603050405020304" charset="0"/>
              </a:rPr>
              <a:t>Situation:</a:t>
            </a:r>
            <a:r>
              <a:rPr lang="en-US" sz="2400">
                <a:solidFill>
                  <a:schemeClr val="dk1"/>
                </a:solidFill>
                <a:latin typeface="Times New Roman" panose="02020603050405020304" charset="0"/>
                <a:cs typeface="Times New Roman" panose="02020603050405020304" charset="0"/>
              </a:rPr>
              <a:t> You are considering a birthday present for a friend. You already had in mind three types of presents for your friend: </a:t>
            </a:r>
            <a:endParaRPr sz="2400">
              <a:solidFill>
                <a:schemeClr val="dk1"/>
              </a:solidFill>
              <a:latin typeface="Times New Roman" panose="02020603050405020304" charset="0"/>
              <a:cs typeface="Times New Roman" panose="02020603050405020304" charset="0"/>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latin typeface="Times New Roman" panose="02020603050405020304" charset="0"/>
                <a:cs typeface="Times New Roman" panose="02020603050405020304" charset="0"/>
              </a:rPr>
              <a:t>a clothing item</a:t>
            </a:r>
            <a:endParaRPr sz="2400">
              <a:solidFill>
                <a:schemeClr val="dk1"/>
              </a:solidFill>
              <a:latin typeface="Times New Roman" panose="02020603050405020304" charset="0"/>
              <a:cs typeface="Times New Roman" panose="02020603050405020304" charset="0"/>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latin typeface="Times New Roman" panose="02020603050405020304" charset="0"/>
                <a:cs typeface="Times New Roman" panose="02020603050405020304" charset="0"/>
              </a:rPr>
              <a:t>a book</a:t>
            </a:r>
            <a:endParaRPr sz="2400">
              <a:solidFill>
                <a:schemeClr val="dk1"/>
              </a:solidFill>
              <a:latin typeface="Times New Roman" panose="02020603050405020304" charset="0"/>
              <a:cs typeface="Times New Roman" panose="02020603050405020304" charset="0"/>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latin typeface="Times New Roman" panose="02020603050405020304" charset="0"/>
                <a:cs typeface="Times New Roman" panose="02020603050405020304" charset="0"/>
              </a:rPr>
              <a:t>a pair of tickets</a:t>
            </a:r>
            <a:endParaRPr sz="2400">
              <a:solidFill>
                <a:schemeClr val="dk1"/>
              </a:solidFill>
              <a:latin typeface="Times New Roman" panose="02020603050405020304" charset="0"/>
              <a:cs typeface="Times New Roman" panose="02020603050405020304" charset="0"/>
            </a:endParaRPr>
          </a:p>
          <a:p>
            <a:pPr marL="0" lvl="0" indent="0" algn="l" rtl="0">
              <a:lnSpc>
                <a:spcPct val="150000"/>
              </a:lnSpc>
              <a:spcBef>
                <a:spcPts val="0"/>
              </a:spcBef>
              <a:spcAft>
                <a:spcPts val="0"/>
              </a:spcAft>
              <a:buNone/>
            </a:pPr>
            <a:r>
              <a:rPr lang="en-US" sz="2400">
                <a:solidFill>
                  <a:schemeClr val="dk1"/>
                </a:solidFill>
                <a:latin typeface="Times New Roman" panose="02020603050405020304" charset="0"/>
                <a:cs typeface="Times New Roman" panose="02020603050405020304" charset="0"/>
              </a:rPr>
              <a:t>Which one do you choose?</a:t>
            </a:r>
            <a:endParaRPr>
              <a:latin typeface="Times New Roman" panose="02020603050405020304" charset="0"/>
              <a:ea typeface="Roboto" panose="02000000000000000000"/>
              <a:cs typeface="Times New Roman" panose="02020603050405020304" charset="0"/>
              <a:sym typeface="Roboto" panose="02000000000000000000"/>
            </a:endParaRPr>
          </a:p>
        </p:txBody>
      </p:sp>
      <p:sp>
        <p:nvSpPr>
          <p:cNvPr id="935" name="Google Shape;935;p44"/>
          <p:cNvSpPr txBox="1"/>
          <p:nvPr/>
        </p:nvSpPr>
        <p:spPr>
          <a:xfrm>
            <a:off x="962025" y="5248350"/>
            <a:ext cx="83235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Times New Roman" panose="02020603050405020304" charset="0"/>
                <a:ea typeface="Roboto" panose="02000000000000000000"/>
                <a:cs typeface="Times New Roman" panose="02020603050405020304" charset="0"/>
                <a:sym typeface="Roboto" panose="02000000000000000000"/>
              </a:rPr>
              <a:t>Lưu ý: </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Khi đọc lại tình huống, học viên cần thay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you</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 -&gt;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I</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 </a:t>
            </a:r>
            <a:r>
              <a:rPr lang="en-US" sz="2100" b="1">
                <a:solidFill>
                  <a:schemeClr val="lt2"/>
                </a:solidFill>
                <a:latin typeface="Times New Roman" panose="02020603050405020304" charset="0"/>
                <a:ea typeface="Roboto" panose="02000000000000000000"/>
                <a:cs typeface="Times New Roman" panose="02020603050405020304" charset="0"/>
                <a:sym typeface="Roboto" panose="02000000000000000000"/>
              </a:rPr>
              <a:t>your </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-&gt;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my</a:t>
            </a:r>
            <a:endParaRPr sz="2100" b="1">
              <a:solidFill>
                <a:srgbClr val="FF0000"/>
              </a:solidFill>
              <a:latin typeface="Times New Roman" panose="02020603050405020304" charset="0"/>
              <a:ea typeface="Roboto" panose="02000000000000000000"/>
              <a:cs typeface="Times New Roman" panose="02020603050405020304" charset="0"/>
              <a:sym typeface="Roboto" panose="02000000000000000000"/>
            </a:endParaRPr>
          </a:p>
        </p:txBody>
      </p:sp>
      <p:sp>
        <p:nvSpPr>
          <p:cNvPr id="936" name="Google Shape;936;p44"/>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937" name="Google Shape;937;p44"/>
          <p:cNvSpPr txBox="1"/>
          <p:nvPr/>
        </p:nvSpPr>
        <p:spPr>
          <a:xfrm>
            <a:off x="2401625" y="5845275"/>
            <a:ext cx="14843400" cy="4187825"/>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800" b="1" i="1">
                <a:solidFill>
                  <a:schemeClr val="dk1"/>
                </a:solidFill>
                <a:latin typeface="Times New Roman" panose="02020603050405020304" charset="0"/>
                <a:ea typeface="Montserrat"/>
                <a:cs typeface="Times New Roman" panose="02020603050405020304" charset="0"/>
                <a:sym typeface="Montserrat"/>
              </a:rPr>
              <a:t>I</a:t>
            </a:r>
            <a:r>
              <a:rPr lang="en-US" sz="2400" b="1" i="1">
                <a:latin typeface="Times New Roman" panose="02020603050405020304" charset="0"/>
                <a:ea typeface="Montserrat"/>
                <a:cs typeface="Times New Roman" panose="02020603050405020304" charset="0"/>
                <a:sym typeface="Montserrat"/>
              </a:rPr>
              <a:t>’m going to talk about the situation: ____________________________________________________</a:t>
            </a:r>
            <a:endParaRPr sz="2400" b="1" i="1">
              <a:latin typeface="Times New Roman" panose="02020603050405020304" charset="0"/>
              <a:ea typeface="Montserrat"/>
              <a:cs typeface="Times New Roman" panose="02020603050405020304" charset="0"/>
              <a:sym typeface="Montserrat"/>
            </a:endParaRPr>
          </a:p>
          <a:p>
            <a:pPr marL="36195" lvl="0" indent="0" algn="l" rtl="0">
              <a:lnSpc>
                <a:spcPct val="150000"/>
              </a:lnSpc>
              <a:spcBef>
                <a:spcPts val="1000"/>
              </a:spcBef>
              <a:spcAft>
                <a:spcPts val="0"/>
              </a:spcAft>
              <a:buNone/>
            </a:pPr>
            <a:r>
              <a:rPr lang="en-US" sz="2400" b="1" i="1">
                <a:latin typeface="Times New Roman" panose="02020603050405020304" charset="0"/>
                <a:ea typeface="Montserrat"/>
                <a:cs typeface="Times New Roman" panose="02020603050405020304" charset="0"/>
                <a:sym typeface="Montserrat"/>
              </a:rPr>
              <a:t>In my opinion, option _______________________ is the best choice because _________________________. </a:t>
            </a:r>
            <a:endParaRPr sz="2400" b="1" i="1">
              <a:latin typeface="Times New Roman" panose="02020603050405020304" charset="0"/>
              <a:ea typeface="Montserrat"/>
              <a:cs typeface="Times New Roman" panose="02020603050405020304" charset="0"/>
              <a:sym typeface="Montserrat"/>
            </a:endParaRPr>
          </a:p>
          <a:p>
            <a:pPr marL="36195" lvl="0" indent="0" algn="l" rtl="0">
              <a:lnSpc>
                <a:spcPct val="150000"/>
              </a:lnSpc>
              <a:spcBef>
                <a:spcPts val="0"/>
              </a:spcBef>
              <a:spcAft>
                <a:spcPts val="0"/>
              </a:spcAft>
              <a:buNone/>
            </a:pPr>
            <a:r>
              <a:rPr lang="en-US" sz="2400" b="1" i="1">
                <a:latin typeface="Times New Roman" panose="02020603050405020304" charset="0"/>
                <a:ea typeface="Montserrat"/>
                <a:cs typeface="Times New Roman" panose="02020603050405020304" charset="0"/>
                <a:sym typeface="Montserrat"/>
              </a:rPr>
              <a:t>Option _______________________ is not suitable as _______________________. __________________________________________________________________________________________________________________, and option _______________________ is also not the best since ___________________________________________________________________</a:t>
            </a:r>
            <a:endParaRPr lang="en-US" sz="2400" b="1" i="1">
              <a:latin typeface="Times New Roman" panose="02020603050405020304" charset="0"/>
              <a:ea typeface="Montserrat"/>
              <a:cs typeface="Times New Roman" panose="02020603050405020304" charset="0"/>
              <a:sym typeface="Montserrat"/>
            </a:endParaRPr>
          </a:p>
          <a:p>
            <a:pPr marL="36195" lvl="0" indent="0" algn="l" rtl="0">
              <a:lnSpc>
                <a:spcPct val="150000"/>
              </a:lnSpc>
              <a:spcBef>
                <a:spcPts val="0"/>
              </a:spcBef>
              <a:spcAft>
                <a:spcPts val="0"/>
              </a:spcAft>
              <a:buNone/>
            </a:pPr>
            <a:r>
              <a:rPr lang="en-US" sz="2400" b="1" i="1">
                <a:latin typeface="Times New Roman" panose="02020603050405020304" charset="0"/>
                <a:ea typeface="Montserrat"/>
                <a:cs typeface="Times New Roman" panose="02020603050405020304" charset="0"/>
                <a:sym typeface="Montserrat"/>
              </a:rPr>
              <a:t>In short, for me _______________________ - _______________________is the most reasonable choice.</a:t>
            </a:r>
            <a:endParaRPr lang="en-US" sz="2400" b="1" i="1">
              <a:latin typeface="Times New Roman" panose="02020603050405020304" charset="0"/>
              <a:ea typeface="Montserrat"/>
              <a:cs typeface="Times New Roman" panose="02020603050405020304" charset="0"/>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41" name="Shape 941"/>
        <p:cNvGrpSpPr/>
        <p:nvPr/>
      </p:nvGrpSpPr>
      <p:grpSpPr>
        <a:xfrm>
          <a:off x="0" y="0"/>
          <a:ext cx="0" cy="0"/>
          <a:chOff x="0" y="0"/>
          <a:chExt cx="0" cy="0"/>
        </a:xfrm>
      </p:grpSpPr>
      <p:sp>
        <p:nvSpPr>
          <p:cNvPr id="942" name="Google Shape;942;p45"/>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02. Thực hành</a:t>
            </a:r>
            <a:endParaRPr sz="4000" b="1">
              <a:latin typeface="Arial" panose="020B0604020202020204"/>
              <a:ea typeface="Arial" panose="020B0604020202020204"/>
              <a:cs typeface="Arial" panose="020B0604020202020204"/>
              <a:sym typeface="Arial" panose="020B0604020202020204"/>
            </a:endParaRPr>
          </a:p>
        </p:txBody>
      </p:sp>
      <p:sp>
        <p:nvSpPr>
          <p:cNvPr id="943" name="Google Shape;943;p45"/>
          <p:cNvSpPr/>
          <p:nvPr/>
        </p:nvSpPr>
        <p:spPr>
          <a:xfrm>
            <a:off x="961390" y="1574165"/>
            <a:ext cx="16283940" cy="3494405"/>
          </a:xfrm>
          <a:prstGeom prst="roundRect">
            <a:avLst>
              <a:gd name="adj" fmla="val 10685"/>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1000"/>
              </a:spcBef>
              <a:spcAft>
                <a:spcPts val="0"/>
              </a:spcAft>
              <a:buNone/>
            </a:pPr>
            <a:r>
              <a:rPr lang="en-US" sz="2400" b="1">
                <a:solidFill>
                  <a:schemeClr val="dk1"/>
                </a:solidFill>
              </a:rPr>
              <a:t>Situation:</a:t>
            </a:r>
            <a:r>
              <a:rPr lang="en-US" sz="2400">
                <a:solidFill>
                  <a:schemeClr val="dk1"/>
                </a:solidFill>
              </a:rPr>
              <a:t> </a:t>
            </a:r>
            <a:r>
              <a:rPr lang="en-US" sz="2400">
                <a:solidFill>
                  <a:schemeClr val="dk1"/>
                </a:solidFill>
              </a:rPr>
              <a:t>You have just received a sum of money from your father as a birthday present. How would you use the money? There are three options for you to choose:</a:t>
            </a:r>
            <a:endParaRPr sz="2400">
              <a:solidFill>
                <a:schemeClr val="dk1"/>
              </a:solidFill>
            </a:endParaRPr>
          </a:p>
          <a:p>
            <a:pPr marL="457200" lvl="0" indent="-381000" algn="l" rtl="0">
              <a:lnSpc>
                <a:spcPct val="150000"/>
              </a:lnSpc>
              <a:spcBef>
                <a:spcPts val="1000"/>
              </a:spcBef>
              <a:spcAft>
                <a:spcPts val="0"/>
              </a:spcAft>
              <a:buClr>
                <a:schemeClr val="dk1"/>
              </a:buClr>
              <a:buSzPts val="2400"/>
              <a:buChar char="●"/>
            </a:pPr>
            <a:r>
              <a:rPr lang="en-US" sz="2400">
                <a:solidFill>
                  <a:schemeClr val="dk1"/>
                </a:solidFill>
              </a:rPr>
              <a:t>To buy a laptop for your study</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rPr>
              <a:t>To buy a fashionable smart phone</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400">
                <a:solidFill>
                  <a:schemeClr val="dk1"/>
                </a:solidFill>
              </a:rPr>
              <a:t>To save up for future</a:t>
            </a:r>
            <a:endParaRPr sz="2400">
              <a:solidFill>
                <a:schemeClr val="dk1"/>
              </a:solidFill>
            </a:endParaRPr>
          </a:p>
          <a:p>
            <a:pPr marL="0" lvl="0" indent="0" algn="l" rtl="0">
              <a:lnSpc>
                <a:spcPct val="150000"/>
              </a:lnSpc>
              <a:spcBef>
                <a:spcPts val="1000"/>
              </a:spcBef>
              <a:spcAft>
                <a:spcPts val="0"/>
              </a:spcAft>
              <a:buNone/>
            </a:pPr>
            <a:r>
              <a:rPr lang="en-US" sz="2400">
                <a:solidFill>
                  <a:schemeClr val="dk1"/>
                </a:solidFill>
              </a:rPr>
              <a:t>Explain the optio</a:t>
            </a:r>
            <a:r>
              <a:rPr lang="en-US" sz="2400">
                <a:solidFill>
                  <a:schemeClr val="dk1"/>
                </a:solidFill>
              </a:rPr>
              <a:t>n you have chosen</a:t>
            </a:r>
            <a:endParaRPr>
              <a:latin typeface="Roboto" panose="02000000000000000000"/>
              <a:ea typeface="Roboto" panose="02000000000000000000"/>
              <a:cs typeface="Roboto" panose="02000000000000000000"/>
              <a:sym typeface="Roboto" panose="02000000000000000000"/>
            </a:endParaRPr>
          </a:p>
        </p:txBody>
      </p:sp>
      <p:sp>
        <p:nvSpPr>
          <p:cNvPr id="944" name="Google Shape;944;p45"/>
          <p:cNvSpPr txBox="1"/>
          <p:nvPr/>
        </p:nvSpPr>
        <p:spPr>
          <a:xfrm>
            <a:off x="962025" y="5248350"/>
            <a:ext cx="83235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Roboto" panose="02000000000000000000"/>
                <a:ea typeface="Roboto" panose="02000000000000000000"/>
                <a:cs typeface="Roboto" panose="02000000000000000000"/>
                <a:sym typeface="Roboto" panose="02000000000000000000"/>
              </a:rPr>
              <a:t>Lưu ý: </a:t>
            </a:r>
            <a:r>
              <a:rPr lang="en-US" sz="2100">
                <a:solidFill>
                  <a:schemeClr val="dk1"/>
                </a:solidFill>
                <a:latin typeface="Roboto" panose="02000000000000000000"/>
                <a:ea typeface="Roboto" panose="02000000000000000000"/>
                <a:cs typeface="Roboto" panose="02000000000000000000"/>
                <a:sym typeface="Roboto" panose="02000000000000000000"/>
              </a:rPr>
              <a:t>Khi đọc lại tình huống, học viên cần thay </a:t>
            </a:r>
            <a:r>
              <a:rPr lang="en-US" sz="2100" b="1">
                <a:solidFill>
                  <a:srgbClr val="FF0000"/>
                </a:solidFill>
                <a:latin typeface="Roboto" panose="02000000000000000000"/>
                <a:ea typeface="Roboto" panose="02000000000000000000"/>
                <a:cs typeface="Roboto" panose="02000000000000000000"/>
                <a:sym typeface="Roboto" panose="02000000000000000000"/>
              </a:rPr>
              <a:t>you</a:t>
            </a:r>
            <a:r>
              <a:rPr lang="en-US" sz="2100">
                <a:solidFill>
                  <a:schemeClr val="dk1"/>
                </a:solidFill>
                <a:latin typeface="Roboto" panose="02000000000000000000"/>
                <a:ea typeface="Roboto" panose="02000000000000000000"/>
                <a:cs typeface="Roboto" panose="02000000000000000000"/>
                <a:sym typeface="Roboto" panose="02000000000000000000"/>
              </a:rPr>
              <a:t> -&gt; </a:t>
            </a:r>
            <a:r>
              <a:rPr lang="en-US" sz="2100" b="1">
                <a:solidFill>
                  <a:srgbClr val="FF0000"/>
                </a:solidFill>
                <a:latin typeface="Roboto" panose="02000000000000000000"/>
                <a:ea typeface="Roboto" panose="02000000000000000000"/>
                <a:cs typeface="Roboto" panose="02000000000000000000"/>
                <a:sym typeface="Roboto" panose="02000000000000000000"/>
              </a:rPr>
              <a:t>I</a:t>
            </a:r>
            <a:r>
              <a:rPr lang="en-US" sz="2100">
                <a:solidFill>
                  <a:schemeClr val="dk1"/>
                </a:solidFill>
                <a:latin typeface="Roboto" panose="02000000000000000000"/>
                <a:ea typeface="Roboto" panose="02000000000000000000"/>
                <a:cs typeface="Roboto" panose="02000000000000000000"/>
                <a:sym typeface="Roboto" panose="02000000000000000000"/>
              </a:rPr>
              <a:t>; </a:t>
            </a:r>
            <a:r>
              <a:rPr lang="en-US" sz="2100" b="1">
                <a:solidFill>
                  <a:schemeClr val="lt2"/>
                </a:solidFill>
                <a:latin typeface="Roboto" panose="02000000000000000000"/>
                <a:ea typeface="Roboto" panose="02000000000000000000"/>
                <a:cs typeface="Roboto" panose="02000000000000000000"/>
                <a:sym typeface="Roboto" panose="02000000000000000000"/>
              </a:rPr>
              <a:t>your </a:t>
            </a:r>
            <a:r>
              <a:rPr lang="en-US" sz="2100">
                <a:solidFill>
                  <a:schemeClr val="dk1"/>
                </a:solidFill>
                <a:latin typeface="Roboto" panose="02000000000000000000"/>
                <a:ea typeface="Roboto" panose="02000000000000000000"/>
                <a:cs typeface="Roboto" panose="02000000000000000000"/>
                <a:sym typeface="Roboto" panose="02000000000000000000"/>
              </a:rPr>
              <a:t>-&gt; </a:t>
            </a:r>
            <a:r>
              <a:rPr lang="en-US" sz="2100" b="1">
                <a:solidFill>
                  <a:srgbClr val="FF0000"/>
                </a:solidFill>
                <a:latin typeface="Roboto" panose="02000000000000000000"/>
                <a:ea typeface="Roboto" panose="02000000000000000000"/>
                <a:cs typeface="Roboto" panose="02000000000000000000"/>
                <a:sym typeface="Roboto" panose="02000000000000000000"/>
              </a:rPr>
              <a:t>my</a:t>
            </a:r>
            <a:endParaRPr sz="2100" b="1">
              <a:solidFill>
                <a:srgbClr val="FF0000"/>
              </a:solidFill>
              <a:latin typeface="Roboto" panose="02000000000000000000"/>
              <a:ea typeface="Roboto" panose="02000000000000000000"/>
              <a:cs typeface="Roboto" panose="02000000000000000000"/>
              <a:sym typeface="Roboto" panose="02000000000000000000"/>
            </a:endParaRPr>
          </a:p>
        </p:txBody>
      </p:sp>
      <p:sp>
        <p:nvSpPr>
          <p:cNvPr id="945" name="Google Shape;945;p45"/>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946" name="Google Shape;946;p45"/>
          <p:cNvSpPr txBox="1"/>
          <p:nvPr/>
        </p:nvSpPr>
        <p:spPr>
          <a:xfrm>
            <a:off x="2401625" y="5845275"/>
            <a:ext cx="14843400" cy="4131310"/>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700" b="1" i="1">
                <a:solidFill>
                  <a:schemeClr val="dk1"/>
                </a:solidFill>
                <a:latin typeface="Montserrat"/>
                <a:ea typeface="Montserrat"/>
                <a:cs typeface="Montserrat"/>
                <a:sym typeface="Montserrat"/>
              </a:rPr>
              <a:t>I</a:t>
            </a:r>
            <a:r>
              <a:rPr lang="en-US" sz="2000" b="1" i="1">
                <a:latin typeface="Montserrat"/>
                <a:ea typeface="Montserrat"/>
                <a:cs typeface="Montserrat"/>
                <a:sym typeface="Montserrat"/>
              </a:rPr>
              <a:t>’m going to talk about the situation: 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my opinion, option _______________________ is the best choice because _________________________.  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b="1" i="1">
                <a:latin typeface="Montserrat"/>
                <a:ea typeface="Montserrat"/>
                <a:cs typeface="Montserrat"/>
                <a:sym typeface="Montserrat"/>
              </a:rPr>
              <a:t>Option _______________________ is not suitable as _______________________. __________________________________________________________________________________________________________________, and option _______________________ is also not the best since  ___________________________________________________________________________________________________________________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short, for me _______________________ - _______________________is the most reasonable choice.</a:t>
            </a:r>
            <a:endParaRPr sz="2000" b="1" i="1">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31" name="Shape 931"/>
        <p:cNvGrpSpPr/>
        <p:nvPr/>
      </p:nvGrpSpPr>
      <p:grpSpPr>
        <a:xfrm>
          <a:off x="0" y="0"/>
          <a:ext cx="0" cy="0"/>
          <a:chOff x="0" y="0"/>
          <a:chExt cx="0" cy="0"/>
        </a:xfrm>
      </p:grpSpPr>
      <p:sp>
        <p:nvSpPr>
          <p:cNvPr id="932" name="Google Shape;932;p44"/>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Times New Roman" panose="02020603050405020304" charset="0"/>
                <a:ea typeface="Arial" panose="020B0604020202020204"/>
                <a:cs typeface="Times New Roman" panose="02020603050405020304" charset="0"/>
                <a:sym typeface="Arial" panose="020B0604020202020204"/>
              </a:rPr>
              <a:t>PART 02 - Practice Test 1</a:t>
            </a:r>
            <a:endParaRPr lang="en-US" sz="4000" b="1">
              <a:latin typeface="Times New Roman" panose="02020603050405020304" charset="0"/>
              <a:ea typeface="Arial" panose="020B0604020202020204"/>
              <a:cs typeface="Times New Roman" panose="02020603050405020304" charset="0"/>
              <a:sym typeface="Arial" panose="020B0604020202020204"/>
            </a:endParaRPr>
          </a:p>
        </p:txBody>
      </p:sp>
      <p:sp>
        <p:nvSpPr>
          <p:cNvPr id="933" name="Google Shape;933;p44"/>
          <p:cNvSpPr txBox="1"/>
          <p:nvPr/>
        </p:nvSpPr>
        <p:spPr>
          <a:xfrm>
            <a:off x="1043000" y="1574050"/>
            <a:ext cx="13558500" cy="400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p>
        </p:txBody>
      </p:sp>
      <p:sp>
        <p:nvSpPr>
          <p:cNvPr id="934" name="Google Shape;934;p44"/>
          <p:cNvSpPr/>
          <p:nvPr/>
        </p:nvSpPr>
        <p:spPr>
          <a:xfrm>
            <a:off x="961390" y="1574165"/>
            <a:ext cx="17034510" cy="3319780"/>
          </a:xfrm>
          <a:prstGeom prst="roundRect">
            <a:avLst>
              <a:gd name="adj" fmla="val 16667"/>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1000"/>
              </a:spcBef>
              <a:spcAft>
                <a:spcPts val="0"/>
              </a:spcAft>
              <a:buNone/>
            </a:pPr>
            <a:r>
              <a:rPr lang="en-US" sz="2400" b="1">
                <a:solidFill>
                  <a:schemeClr val="dk1"/>
                </a:solidFill>
                <a:latin typeface="Times New Roman" panose="02020603050405020304" charset="0"/>
                <a:cs typeface="Times New Roman" panose="02020603050405020304" charset="0"/>
              </a:rPr>
              <a:t>Situation:</a:t>
            </a:r>
            <a:r>
              <a:rPr lang="en-US" sz="2400">
                <a:solidFill>
                  <a:schemeClr val="dk1"/>
                </a:solidFill>
                <a:latin typeface="Times New Roman" panose="02020603050405020304" charset="0"/>
                <a:cs typeface="Times New Roman" panose="02020603050405020304" charset="0"/>
              </a:rPr>
              <a:t> </a:t>
            </a:r>
            <a:r>
              <a:rPr lang="en-US" altLang="en-US" sz="3200">
                <a:latin typeface="Times New Roman" panose="02020603050405020304" charset="0"/>
                <a:ea typeface="Roboto" panose="02000000000000000000"/>
                <a:cs typeface="Times New Roman" panose="02020603050405020304" charset="0"/>
                <a:sym typeface="Roboto" panose="02000000000000000000"/>
              </a:rPr>
              <a:t>Your parents are going to celebrate their wedding anniversary next week. You are going to give them a present: </a:t>
            </a:r>
            <a:endParaRPr lang="en-US" altLang="en-US" sz="3200">
              <a:latin typeface="Times New Roman" panose="02020603050405020304" charset="0"/>
              <a:ea typeface="Roboto" panose="02000000000000000000"/>
              <a:cs typeface="Times New Roman" panose="02020603050405020304" charset="0"/>
              <a:sym typeface="Roboto" panose="02000000000000000000"/>
            </a:endParaRPr>
          </a:p>
          <a:p>
            <a:pPr marL="0" lvl="0" indent="0" algn="l" rtl="0">
              <a:lnSpc>
                <a:spcPct val="120000"/>
              </a:lnSpc>
              <a:spcBef>
                <a:spcPts val="1000"/>
              </a:spcBef>
              <a:spcAft>
                <a:spcPts val="0"/>
              </a:spcAft>
              <a:buNone/>
            </a:pPr>
            <a:r>
              <a:rPr lang="en-US" altLang="en-US" sz="3200">
                <a:latin typeface="Times New Roman" panose="02020603050405020304" charset="0"/>
                <a:ea typeface="Roboto" panose="02000000000000000000"/>
                <a:cs typeface="Times New Roman" panose="02020603050405020304" charset="0"/>
                <a:sym typeface="Roboto" panose="02000000000000000000"/>
              </a:rPr>
              <a:t>- a couple of movie tickets, </a:t>
            </a:r>
            <a:endParaRPr lang="en-US" altLang="en-US" sz="3200">
              <a:latin typeface="Times New Roman" panose="02020603050405020304" charset="0"/>
              <a:ea typeface="Roboto" panose="02000000000000000000"/>
              <a:cs typeface="Times New Roman" panose="02020603050405020304" charset="0"/>
              <a:sym typeface="Roboto" panose="02000000000000000000"/>
            </a:endParaRPr>
          </a:p>
          <a:p>
            <a:pPr marL="0" lvl="0" indent="0" algn="l" rtl="0">
              <a:lnSpc>
                <a:spcPct val="120000"/>
              </a:lnSpc>
              <a:spcBef>
                <a:spcPts val="1000"/>
              </a:spcBef>
              <a:spcAft>
                <a:spcPts val="0"/>
              </a:spcAft>
              <a:buNone/>
            </a:pPr>
            <a:r>
              <a:rPr lang="en-US" altLang="en-US" sz="3200">
                <a:latin typeface="Times New Roman" panose="02020603050405020304" charset="0"/>
                <a:ea typeface="Roboto" panose="02000000000000000000"/>
                <a:cs typeface="Times New Roman" panose="02020603050405020304" charset="0"/>
                <a:sym typeface="Roboto" panose="02000000000000000000"/>
              </a:rPr>
              <a:t>- a bouquet of flowers, </a:t>
            </a:r>
            <a:endParaRPr lang="en-US" altLang="en-US" sz="3200">
              <a:latin typeface="Times New Roman" panose="02020603050405020304" charset="0"/>
              <a:ea typeface="Roboto" panose="02000000000000000000"/>
              <a:cs typeface="Times New Roman" panose="02020603050405020304" charset="0"/>
              <a:sym typeface="Roboto" panose="02000000000000000000"/>
            </a:endParaRPr>
          </a:p>
          <a:p>
            <a:pPr marL="0" lvl="0" indent="0" algn="l" rtl="0">
              <a:lnSpc>
                <a:spcPct val="120000"/>
              </a:lnSpc>
              <a:spcBef>
                <a:spcPts val="1000"/>
              </a:spcBef>
              <a:spcAft>
                <a:spcPts val="0"/>
              </a:spcAft>
              <a:buNone/>
            </a:pPr>
            <a:r>
              <a:rPr lang="en-US" altLang="en-US" sz="3200">
                <a:latin typeface="Times New Roman" panose="02020603050405020304" charset="0"/>
                <a:ea typeface="Roboto" panose="02000000000000000000"/>
                <a:cs typeface="Times New Roman" panose="02020603050405020304" charset="0"/>
                <a:sym typeface="Roboto" panose="02000000000000000000"/>
              </a:rPr>
              <a:t>- a handmade card. What do you choose?</a:t>
            </a:r>
            <a:endParaRPr lang="en-US" altLang="en-US" sz="3200">
              <a:latin typeface="Times New Roman" panose="02020603050405020304" charset="0"/>
              <a:ea typeface="Roboto" panose="02000000000000000000"/>
              <a:cs typeface="Times New Roman" panose="02020603050405020304" charset="0"/>
              <a:sym typeface="Roboto" panose="02000000000000000000"/>
            </a:endParaRPr>
          </a:p>
        </p:txBody>
      </p:sp>
      <p:sp>
        <p:nvSpPr>
          <p:cNvPr id="935" name="Google Shape;935;p44"/>
          <p:cNvSpPr txBox="1"/>
          <p:nvPr/>
        </p:nvSpPr>
        <p:spPr>
          <a:xfrm>
            <a:off x="962025" y="5248350"/>
            <a:ext cx="83235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Times New Roman" panose="02020603050405020304" charset="0"/>
                <a:ea typeface="Roboto" panose="02000000000000000000"/>
                <a:cs typeface="Times New Roman" panose="02020603050405020304" charset="0"/>
                <a:sym typeface="Roboto" panose="02000000000000000000"/>
              </a:rPr>
              <a:t>Lưu ý: </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Khi đọc lại tình huống, học viên cần thay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you</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 -&gt;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I</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 </a:t>
            </a:r>
            <a:r>
              <a:rPr lang="en-US" sz="2100" b="1">
                <a:solidFill>
                  <a:schemeClr val="lt2"/>
                </a:solidFill>
                <a:latin typeface="Times New Roman" panose="02020603050405020304" charset="0"/>
                <a:ea typeface="Roboto" panose="02000000000000000000"/>
                <a:cs typeface="Times New Roman" panose="02020603050405020304" charset="0"/>
                <a:sym typeface="Roboto" panose="02000000000000000000"/>
              </a:rPr>
              <a:t>your </a:t>
            </a:r>
            <a:r>
              <a:rPr lang="en-US" sz="2100">
                <a:solidFill>
                  <a:schemeClr val="dk1"/>
                </a:solidFill>
                <a:latin typeface="Times New Roman" panose="02020603050405020304" charset="0"/>
                <a:ea typeface="Roboto" panose="02000000000000000000"/>
                <a:cs typeface="Times New Roman" panose="02020603050405020304" charset="0"/>
                <a:sym typeface="Roboto" panose="02000000000000000000"/>
              </a:rPr>
              <a:t>-&gt; </a:t>
            </a:r>
            <a:r>
              <a:rPr lang="en-US" sz="2100" b="1">
                <a:solidFill>
                  <a:srgbClr val="FF0000"/>
                </a:solidFill>
                <a:latin typeface="Times New Roman" panose="02020603050405020304" charset="0"/>
                <a:ea typeface="Roboto" panose="02000000000000000000"/>
                <a:cs typeface="Times New Roman" panose="02020603050405020304" charset="0"/>
                <a:sym typeface="Roboto" panose="02000000000000000000"/>
              </a:rPr>
              <a:t>my</a:t>
            </a:r>
            <a:endParaRPr sz="2100" b="1">
              <a:solidFill>
                <a:srgbClr val="FF0000"/>
              </a:solidFill>
              <a:latin typeface="Times New Roman" panose="02020603050405020304" charset="0"/>
              <a:ea typeface="Roboto" panose="02000000000000000000"/>
              <a:cs typeface="Times New Roman" panose="02020603050405020304" charset="0"/>
              <a:sym typeface="Roboto" panose="02000000000000000000"/>
            </a:endParaRPr>
          </a:p>
        </p:txBody>
      </p:sp>
      <p:sp>
        <p:nvSpPr>
          <p:cNvPr id="936" name="Google Shape;936;p44"/>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937" name="Google Shape;937;p44"/>
          <p:cNvSpPr txBox="1"/>
          <p:nvPr/>
        </p:nvSpPr>
        <p:spPr>
          <a:xfrm>
            <a:off x="2401570" y="5845175"/>
            <a:ext cx="15459710" cy="4227830"/>
          </a:xfrm>
          <a:prstGeom prst="rect">
            <a:avLst/>
          </a:prstGeom>
          <a:noFill/>
          <a:ln>
            <a:noFill/>
          </a:ln>
        </p:spPr>
        <p:txBody>
          <a:bodyPr spcFirstLastPara="1" wrap="square" lIns="91425" tIns="91425" rIns="91425" bIns="91425" anchor="t" anchorCtr="0">
            <a:noAutofit/>
          </a:bodyPr>
          <a:lstStyle/>
          <a:p>
            <a:pPr marL="36195" lvl="0" indent="0" algn="l" rtl="0">
              <a:lnSpc>
                <a:spcPct val="140000"/>
              </a:lnSpc>
              <a:spcBef>
                <a:spcPts val="0"/>
              </a:spcBef>
              <a:spcAft>
                <a:spcPts val="0"/>
              </a:spcAft>
              <a:buNone/>
            </a:pPr>
            <a:r>
              <a:rPr lang="en-US" sz="1800" b="1" i="1">
                <a:solidFill>
                  <a:schemeClr val="dk1"/>
                </a:solidFill>
                <a:latin typeface="Times New Roman" panose="02020603050405020304" charset="0"/>
                <a:ea typeface="Montserrat"/>
                <a:cs typeface="Times New Roman" panose="02020603050405020304" charset="0"/>
                <a:sym typeface="Montserrat"/>
              </a:rPr>
              <a:t>I</a:t>
            </a:r>
            <a:r>
              <a:rPr lang="en-US" sz="2400" b="1" i="1">
                <a:latin typeface="Times New Roman" panose="02020603050405020304" charset="0"/>
                <a:ea typeface="Montserrat"/>
                <a:cs typeface="Times New Roman" panose="02020603050405020304" charset="0"/>
                <a:sym typeface="Montserrat"/>
              </a:rPr>
              <a:t>’m going to talk about the situation: ________________________________________________</a:t>
            </a:r>
            <a:endParaRPr sz="2400" b="1" i="1">
              <a:latin typeface="Times New Roman" panose="02020603050405020304" charset="0"/>
              <a:ea typeface="Montserrat"/>
              <a:cs typeface="Times New Roman" panose="02020603050405020304" charset="0"/>
              <a:sym typeface="Montserrat"/>
            </a:endParaRPr>
          </a:p>
          <a:p>
            <a:pPr marL="36195" lvl="0" indent="0" algn="l" rtl="0">
              <a:lnSpc>
                <a:spcPct val="140000"/>
              </a:lnSpc>
              <a:spcBef>
                <a:spcPts val="1000"/>
              </a:spcBef>
              <a:spcAft>
                <a:spcPts val="0"/>
              </a:spcAft>
              <a:buNone/>
            </a:pPr>
            <a:r>
              <a:rPr lang="en-US" sz="2400" b="1" i="1">
                <a:latin typeface="Times New Roman" panose="02020603050405020304" charset="0"/>
                <a:ea typeface="Montserrat"/>
                <a:cs typeface="Times New Roman" panose="02020603050405020304" charset="0"/>
                <a:sym typeface="Montserrat"/>
              </a:rPr>
              <a:t>In my opinion, option _______________________ is the best choice because _________________________. ____________________________________________________________________________________________________</a:t>
            </a:r>
            <a:endParaRPr sz="2400" b="1" i="1">
              <a:latin typeface="Times New Roman" panose="02020603050405020304" charset="0"/>
              <a:ea typeface="Montserrat"/>
              <a:cs typeface="Times New Roman" panose="02020603050405020304" charset="0"/>
              <a:sym typeface="Montserrat"/>
            </a:endParaRPr>
          </a:p>
          <a:p>
            <a:pPr marL="36195" lvl="0" indent="0" algn="l" rtl="0">
              <a:lnSpc>
                <a:spcPct val="140000"/>
              </a:lnSpc>
              <a:spcBef>
                <a:spcPts val="0"/>
              </a:spcBef>
              <a:spcAft>
                <a:spcPts val="0"/>
              </a:spcAft>
              <a:buNone/>
            </a:pPr>
            <a:r>
              <a:rPr lang="en-US" sz="2400" b="1" i="1">
                <a:latin typeface="Times New Roman" panose="02020603050405020304" charset="0"/>
                <a:ea typeface="Montserrat"/>
                <a:cs typeface="Times New Roman" panose="02020603050405020304" charset="0"/>
                <a:sym typeface="Montserrat"/>
              </a:rPr>
              <a:t>Option _______________________ is not suitable as _______________________. __________________________________________________________________________________________________________________, and option _______________________ is also not the best since ____________________________________________________________________________________________________</a:t>
            </a:r>
            <a:endParaRPr sz="2400" b="1" i="1">
              <a:latin typeface="Times New Roman" panose="02020603050405020304" charset="0"/>
              <a:ea typeface="Montserrat"/>
              <a:cs typeface="Times New Roman" panose="02020603050405020304" charset="0"/>
              <a:sym typeface="Montserrat"/>
            </a:endParaRPr>
          </a:p>
          <a:p>
            <a:pPr marL="36195" lvl="0" indent="0" algn="l" rtl="0">
              <a:lnSpc>
                <a:spcPct val="140000"/>
              </a:lnSpc>
              <a:spcBef>
                <a:spcPts val="1000"/>
              </a:spcBef>
              <a:spcAft>
                <a:spcPts val="0"/>
              </a:spcAft>
              <a:buNone/>
            </a:pPr>
            <a:r>
              <a:rPr lang="en-US" sz="2400" b="1" i="1">
                <a:latin typeface="Times New Roman" panose="02020603050405020304" charset="0"/>
                <a:ea typeface="Montserrat"/>
                <a:cs typeface="Times New Roman" panose="02020603050405020304" charset="0"/>
                <a:sym typeface="Montserrat"/>
              </a:rPr>
              <a:t>In short, for me _______________________ - _______________________is the most reasonable choice.</a:t>
            </a:r>
            <a:endParaRPr lang="en-US" sz="2400" b="1" i="1">
              <a:latin typeface="Times New Roman" panose="02020603050405020304" charset="0"/>
              <a:ea typeface="Montserrat"/>
              <a:cs typeface="Times New Roman" panose="02020603050405020304" charset="0"/>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31" name="Shape 931"/>
        <p:cNvGrpSpPr/>
        <p:nvPr/>
      </p:nvGrpSpPr>
      <p:grpSpPr>
        <a:xfrm>
          <a:off x="0" y="0"/>
          <a:ext cx="0" cy="0"/>
          <a:chOff x="0" y="0"/>
          <a:chExt cx="0" cy="0"/>
        </a:xfrm>
      </p:grpSpPr>
      <p:sp>
        <p:nvSpPr>
          <p:cNvPr id="932" name="Google Shape;932;p44"/>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02. Practice test 2</a:t>
            </a:r>
            <a:endParaRPr sz="4000" b="1">
              <a:latin typeface="Arial" panose="020B0604020202020204"/>
              <a:ea typeface="Arial" panose="020B0604020202020204"/>
              <a:cs typeface="Arial" panose="020B0604020202020204"/>
              <a:sym typeface="Arial" panose="020B0604020202020204"/>
            </a:endParaRPr>
          </a:p>
        </p:txBody>
      </p:sp>
      <p:sp>
        <p:nvSpPr>
          <p:cNvPr id="933" name="Google Shape;933;p44"/>
          <p:cNvSpPr txBox="1"/>
          <p:nvPr/>
        </p:nvSpPr>
        <p:spPr>
          <a:xfrm>
            <a:off x="1043000" y="1574050"/>
            <a:ext cx="13558500" cy="400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p>
        </p:txBody>
      </p:sp>
      <p:sp>
        <p:nvSpPr>
          <p:cNvPr id="934" name="Google Shape;934;p44"/>
          <p:cNvSpPr/>
          <p:nvPr/>
        </p:nvSpPr>
        <p:spPr>
          <a:xfrm>
            <a:off x="519430" y="1574165"/>
            <a:ext cx="17341215" cy="3319780"/>
          </a:xfrm>
          <a:prstGeom prst="roundRect">
            <a:avLst>
              <a:gd name="adj" fmla="val 16667"/>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1000"/>
              </a:spcBef>
              <a:spcAft>
                <a:spcPts val="0"/>
              </a:spcAft>
              <a:buNone/>
            </a:pPr>
            <a:r>
              <a:rPr lang="en-US" sz="3200" b="1">
                <a:solidFill>
                  <a:schemeClr val="dk1"/>
                </a:solidFill>
              </a:rPr>
              <a:t>Situation:</a:t>
            </a:r>
            <a:r>
              <a:rPr lang="en-US" sz="3200">
                <a:solidFill>
                  <a:schemeClr val="dk1"/>
                </a:solidFill>
              </a:rPr>
              <a:t> </a:t>
            </a:r>
            <a:r>
              <a:rPr lang="en-US" altLang="en-US" sz="3200">
                <a:solidFill>
                  <a:schemeClr val="dk1"/>
                </a:solidFill>
              </a:rPr>
              <a:t>Your father is going to retire next week. You are thinking of buying him a present:</a:t>
            </a:r>
            <a:endParaRPr lang="en-US" altLang="en-US" sz="3200">
              <a:solidFill>
                <a:schemeClr val="dk1"/>
              </a:solidFill>
            </a:endParaRPr>
          </a:p>
          <a:p>
            <a:pPr marL="0" lvl="0" indent="0" algn="l" rtl="0">
              <a:lnSpc>
                <a:spcPct val="150000"/>
              </a:lnSpc>
              <a:spcBef>
                <a:spcPts val="1000"/>
              </a:spcBef>
              <a:spcAft>
                <a:spcPts val="0"/>
              </a:spcAft>
              <a:buNone/>
            </a:pPr>
            <a:r>
              <a:rPr lang="en-US" altLang="en-US" sz="3200">
                <a:solidFill>
                  <a:schemeClr val="dk1"/>
                </a:solidFill>
              </a:rPr>
              <a:t>- a bottle of champagne, </a:t>
            </a:r>
            <a:endParaRPr lang="en-US" altLang="en-US" sz="3200">
              <a:solidFill>
                <a:schemeClr val="dk1"/>
              </a:solidFill>
            </a:endParaRPr>
          </a:p>
          <a:p>
            <a:pPr marL="0" lvl="0" indent="0" algn="l" rtl="0">
              <a:lnSpc>
                <a:spcPct val="150000"/>
              </a:lnSpc>
              <a:spcBef>
                <a:spcPts val="1000"/>
              </a:spcBef>
              <a:spcAft>
                <a:spcPts val="0"/>
              </a:spcAft>
              <a:buNone/>
            </a:pPr>
            <a:r>
              <a:rPr lang="en-US" altLang="en-US" sz="3200">
                <a:solidFill>
                  <a:schemeClr val="dk1"/>
                </a:solidFill>
              </a:rPr>
              <a:t>- a puppy, or a tie. </a:t>
            </a:r>
            <a:endParaRPr lang="en-US" altLang="en-US" sz="3200">
              <a:solidFill>
                <a:schemeClr val="dk1"/>
              </a:solidFill>
            </a:endParaRPr>
          </a:p>
          <a:p>
            <a:pPr marL="0" lvl="0" indent="0" algn="l" rtl="0">
              <a:lnSpc>
                <a:spcPct val="150000"/>
              </a:lnSpc>
              <a:spcBef>
                <a:spcPts val="1000"/>
              </a:spcBef>
              <a:spcAft>
                <a:spcPts val="0"/>
              </a:spcAft>
              <a:buNone/>
            </a:pPr>
            <a:r>
              <a:rPr lang="en-US" altLang="en-US" sz="3200">
                <a:solidFill>
                  <a:schemeClr val="dk1"/>
                </a:solidFill>
              </a:rPr>
              <a:t>Which one do you think is the best present for him? </a:t>
            </a:r>
            <a:r>
              <a:rPr lang="en-US" sz="3200">
                <a:solidFill>
                  <a:schemeClr val="dk1"/>
                </a:solidFill>
              </a:rPr>
              <a:t>Which one do you choose?</a:t>
            </a:r>
            <a:endParaRPr lang="en-US" sz="3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935" name="Google Shape;935;p44"/>
          <p:cNvSpPr txBox="1"/>
          <p:nvPr/>
        </p:nvSpPr>
        <p:spPr>
          <a:xfrm>
            <a:off x="962025" y="5248350"/>
            <a:ext cx="83235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Roboto" panose="02000000000000000000"/>
                <a:ea typeface="Roboto" panose="02000000000000000000"/>
                <a:cs typeface="Roboto" panose="02000000000000000000"/>
                <a:sym typeface="Roboto" panose="02000000000000000000"/>
              </a:rPr>
              <a:t>Lưu ý: </a:t>
            </a:r>
            <a:r>
              <a:rPr lang="en-US" sz="2100">
                <a:solidFill>
                  <a:schemeClr val="dk1"/>
                </a:solidFill>
                <a:latin typeface="Roboto" panose="02000000000000000000"/>
                <a:ea typeface="Roboto" panose="02000000000000000000"/>
                <a:cs typeface="Roboto" panose="02000000000000000000"/>
                <a:sym typeface="Roboto" panose="02000000000000000000"/>
              </a:rPr>
              <a:t>Khi đọc lại tình huống, học viên cần thay </a:t>
            </a:r>
            <a:r>
              <a:rPr lang="en-US" sz="2100" b="1">
                <a:solidFill>
                  <a:srgbClr val="FF0000"/>
                </a:solidFill>
                <a:latin typeface="Roboto" panose="02000000000000000000"/>
                <a:ea typeface="Roboto" panose="02000000000000000000"/>
                <a:cs typeface="Roboto" panose="02000000000000000000"/>
                <a:sym typeface="Roboto" panose="02000000000000000000"/>
              </a:rPr>
              <a:t>you</a:t>
            </a:r>
            <a:r>
              <a:rPr lang="en-US" sz="2100">
                <a:solidFill>
                  <a:schemeClr val="dk1"/>
                </a:solidFill>
                <a:latin typeface="Roboto" panose="02000000000000000000"/>
                <a:ea typeface="Roboto" panose="02000000000000000000"/>
                <a:cs typeface="Roboto" panose="02000000000000000000"/>
                <a:sym typeface="Roboto" panose="02000000000000000000"/>
              </a:rPr>
              <a:t> -&gt; </a:t>
            </a:r>
            <a:r>
              <a:rPr lang="en-US" sz="2100" b="1">
                <a:solidFill>
                  <a:srgbClr val="FF0000"/>
                </a:solidFill>
                <a:latin typeface="Roboto" panose="02000000000000000000"/>
                <a:ea typeface="Roboto" panose="02000000000000000000"/>
                <a:cs typeface="Roboto" panose="02000000000000000000"/>
                <a:sym typeface="Roboto" panose="02000000000000000000"/>
              </a:rPr>
              <a:t>I</a:t>
            </a:r>
            <a:r>
              <a:rPr lang="en-US" sz="2100">
                <a:solidFill>
                  <a:schemeClr val="dk1"/>
                </a:solidFill>
                <a:latin typeface="Roboto" panose="02000000000000000000"/>
                <a:ea typeface="Roboto" panose="02000000000000000000"/>
                <a:cs typeface="Roboto" panose="02000000000000000000"/>
                <a:sym typeface="Roboto" panose="02000000000000000000"/>
              </a:rPr>
              <a:t>; </a:t>
            </a:r>
            <a:r>
              <a:rPr lang="en-US" sz="2100" b="1">
                <a:solidFill>
                  <a:schemeClr val="lt2"/>
                </a:solidFill>
                <a:latin typeface="Roboto" panose="02000000000000000000"/>
                <a:ea typeface="Roboto" panose="02000000000000000000"/>
                <a:cs typeface="Roboto" panose="02000000000000000000"/>
                <a:sym typeface="Roboto" panose="02000000000000000000"/>
              </a:rPr>
              <a:t>your </a:t>
            </a:r>
            <a:r>
              <a:rPr lang="en-US" sz="2100">
                <a:solidFill>
                  <a:schemeClr val="dk1"/>
                </a:solidFill>
                <a:latin typeface="Roboto" panose="02000000000000000000"/>
                <a:ea typeface="Roboto" panose="02000000000000000000"/>
                <a:cs typeface="Roboto" panose="02000000000000000000"/>
                <a:sym typeface="Roboto" panose="02000000000000000000"/>
              </a:rPr>
              <a:t>-&gt; </a:t>
            </a:r>
            <a:r>
              <a:rPr lang="en-US" sz="2100" b="1">
                <a:solidFill>
                  <a:srgbClr val="FF0000"/>
                </a:solidFill>
                <a:latin typeface="Roboto" panose="02000000000000000000"/>
                <a:ea typeface="Roboto" panose="02000000000000000000"/>
                <a:cs typeface="Roboto" panose="02000000000000000000"/>
                <a:sym typeface="Roboto" panose="02000000000000000000"/>
              </a:rPr>
              <a:t>my</a:t>
            </a:r>
            <a:endParaRPr sz="2100" b="1">
              <a:solidFill>
                <a:srgbClr val="FF0000"/>
              </a:solidFill>
              <a:latin typeface="Roboto" panose="02000000000000000000"/>
              <a:ea typeface="Roboto" panose="02000000000000000000"/>
              <a:cs typeface="Roboto" panose="02000000000000000000"/>
              <a:sym typeface="Roboto" panose="02000000000000000000"/>
            </a:endParaRPr>
          </a:p>
        </p:txBody>
      </p:sp>
      <p:sp>
        <p:nvSpPr>
          <p:cNvPr id="936" name="Google Shape;936;p44"/>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937" name="Google Shape;937;p44"/>
          <p:cNvSpPr txBox="1"/>
          <p:nvPr/>
        </p:nvSpPr>
        <p:spPr>
          <a:xfrm>
            <a:off x="2401570" y="5845175"/>
            <a:ext cx="15607030" cy="4443095"/>
          </a:xfrm>
          <a:prstGeom prst="rect">
            <a:avLst/>
          </a:prstGeom>
          <a:noFill/>
          <a:ln>
            <a:noFill/>
          </a:ln>
        </p:spPr>
        <p:txBody>
          <a:bodyPr spcFirstLastPara="1" wrap="square" lIns="91425" tIns="91425" rIns="91425" bIns="91425" anchor="t" anchorCtr="0">
            <a:noAutofit/>
          </a:bodyPr>
          <a:lstStyle/>
          <a:p>
            <a:pPr marL="36195" lvl="0" indent="0" algn="l" rtl="0">
              <a:lnSpc>
                <a:spcPct val="150000"/>
              </a:lnSpc>
              <a:spcBef>
                <a:spcPts val="0"/>
              </a:spcBef>
              <a:spcAft>
                <a:spcPts val="0"/>
              </a:spcAft>
              <a:buNone/>
            </a:pPr>
            <a:r>
              <a:rPr lang="en-US" sz="1700" b="1" i="1">
                <a:solidFill>
                  <a:schemeClr val="dk1"/>
                </a:solidFill>
                <a:latin typeface="Montserrat"/>
                <a:ea typeface="Montserrat"/>
                <a:cs typeface="Montserrat"/>
                <a:sym typeface="Montserrat"/>
              </a:rPr>
              <a:t>I</a:t>
            </a:r>
            <a:r>
              <a:rPr lang="en-US" sz="2000" b="1" i="1">
                <a:latin typeface="Montserrat"/>
                <a:ea typeface="Montserrat"/>
                <a:cs typeface="Montserrat"/>
                <a:sym typeface="Montserrat"/>
              </a:rPr>
              <a:t>’m going to talk about the situation: 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my opinion, option _______________________ is the best choice because _________________________. 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b="1" i="1">
                <a:latin typeface="Montserrat"/>
                <a:ea typeface="Montserrat"/>
                <a:cs typeface="Montserrat"/>
                <a:sym typeface="Montserrat"/>
              </a:rPr>
              <a:t>Option _______________________ is not suitable as _______________________. __________________________________________________________________________________________________________________, and option _______________________ is also not the best since ___________________________________________________________________________________________________________________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short, for me _______________________ - _______________________is the most reasonable choice.</a:t>
            </a:r>
            <a:endParaRPr sz="2000" b="1" i="1">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19" name="Shape 719"/>
        <p:cNvGrpSpPr/>
        <p:nvPr/>
      </p:nvGrpSpPr>
      <p:grpSpPr>
        <a:xfrm>
          <a:off x="0" y="0"/>
          <a:ext cx="0" cy="0"/>
          <a:chOff x="0" y="0"/>
          <a:chExt cx="0" cy="0"/>
        </a:xfrm>
      </p:grpSpPr>
      <p:graphicFrame>
        <p:nvGraphicFramePr>
          <p:cNvPr id="720" name="Google Shape;720;p28"/>
          <p:cNvGraphicFramePr/>
          <p:nvPr/>
        </p:nvGraphicFramePr>
        <p:xfrm>
          <a:off x="593628" y="1448039"/>
          <a:ext cx="17100750" cy="8010375"/>
        </p:xfrm>
        <a:graphic>
          <a:graphicData uri="http://schemas.openxmlformats.org/drawingml/2006/table">
            <a:tbl>
              <a:tblPr>
                <a:noFill/>
                <a:tableStyleId>{43BBCC59-EB63-4E5F-9C09-8791152D906A}</a:tableStyleId>
              </a:tblPr>
              <a:tblGrid>
                <a:gridCol w="1645475"/>
                <a:gridCol w="3019125"/>
                <a:gridCol w="7998375"/>
                <a:gridCol w="4437775"/>
              </a:tblGrid>
              <a:tr h="1229850">
                <a:tc>
                  <a:txBody>
                    <a:bodyPr/>
                    <a:lstStyle/>
                    <a:p>
                      <a:pPr marL="0" marR="0" lvl="0" indent="0" algn="ctr"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Thời gian</a:t>
                      </a:r>
                      <a:endParaRPr lang="en-US" sz="2700" b="1"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Số câu hỏ</a:t>
                      </a:r>
                      <a:r>
                        <a:rPr lang="en-US" sz="2700" b="1">
                          <a:latin typeface="Times New Roman" panose="02020603050405020304" charset="0"/>
                          <a:cs typeface="Times New Roman" panose="02020603050405020304" charset="0"/>
                        </a:rPr>
                        <a:t>i</a:t>
                      </a:r>
                      <a:endParaRPr sz="2700" b="1">
                        <a:latin typeface="Times New Roman" panose="02020603050405020304" charset="0"/>
                        <a:cs typeface="Times New Roman" panose="02020603050405020304" charset="0"/>
                      </a:endParaRPr>
                    </a:p>
                    <a:p>
                      <a:pPr marL="0" marR="0" lvl="0" indent="0" algn="ctr"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/Nhiệm vụ bài thi</a:t>
                      </a:r>
                      <a:endParaRPr sz="2700" b="1"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Dạng câu hỏi / Nhiệm vụ bài thi</a:t>
                      </a:r>
                      <a:endParaRPr lang="en-US" sz="2700" b="1"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Mục đích</a:t>
                      </a:r>
                      <a:endParaRPr lang="en-US" sz="2700" b="1"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6780525">
                <a:tc>
                  <a:txBody>
                    <a:bodyPr/>
                    <a:lstStyle/>
                    <a:p>
                      <a:pPr marL="0" marR="0" lvl="0" indent="0" algn="ctr"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12 phút</a:t>
                      </a:r>
                      <a:endParaRPr lang="en-US" sz="2700"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3 phần</a:t>
                      </a:r>
                      <a:endParaRPr lang="en-US" sz="2700"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just" rtl="0">
                        <a:lnSpc>
                          <a:spcPct val="130000"/>
                        </a:lnSpc>
                        <a:spcBef>
                          <a:spcPts val="100"/>
                        </a:spcBef>
                        <a:spcAft>
                          <a:spcPts val="0"/>
                        </a:spcAft>
                        <a:buNone/>
                      </a:pPr>
                      <a:endParaRPr sz="1200" b="1">
                        <a:latin typeface="Times New Roman" panose="02020603050405020304" charset="0"/>
                        <a:cs typeface="Times New Roman" panose="02020603050405020304" charset="0"/>
                      </a:endParaRPr>
                    </a:p>
                    <a:p>
                      <a:pPr marL="0" marR="0" lvl="0" indent="0" algn="just" rtl="0">
                        <a:lnSpc>
                          <a:spcPct val="130000"/>
                        </a:lnSpc>
                        <a:spcBef>
                          <a:spcPts val="100"/>
                        </a:spcBef>
                        <a:spcAft>
                          <a:spcPts val="0"/>
                        </a:spcAft>
                        <a:buNone/>
                      </a:pPr>
                      <a:r>
                        <a:rPr lang="en-US" sz="2700" b="1" u="none" strike="noStrike" cap="none">
                          <a:latin typeface="Times New Roman" panose="02020603050405020304" charset="0"/>
                          <a:cs typeface="Times New Roman" panose="02020603050405020304" charset="0"/>
                        </a:rPr>
                        <a:t>Phần 1</a:t>
                      </a:r>
                      <a:r>
                        <a:rPr lang="en-US" sz="2700" u="none" strike="noStrike" cap="none">
                          <a:latin typeface="Times New Roman" panose="02020603050405020304" charset="0"/>
                          <a:cs typeface="Times New Roman" panose="02020603050405020304" charset="0"/>
                        </a:rPr>
                        <a:t>: Tương tác xã hội: 6 câu 3 phút</a:t>
                      </a:r>
                      <a:endParaRPr sz="2700" u="none" strike="noStrike" cap="none">
                        <a:latin typeface="Times New Roman" panose="02020603050405020304" charset="0"/>
                        <a:cs typeface="Times New Roman" panose="02020603050405020304" charset="0"/>
                      </a:endParaRPr>
                    </a:p>
                    <a:p>
                      <a:pPr marL="0" marR="0" lvl="0" indent="0" algn="just"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Thí sinh trả lời - 6 câu hỏi về 2 chủ đề khác nhau.</a:t>
                      </a:r>
                      <a:endParaRPr sz="2700" u="none" strike="noStrike" cap="none">
                        <a:latin typeface="Times New Roman" panose="02020603050405020304" charset="0"/>
                        <a:cs typeface="Times New Roman" panose="02020603050405020304" charset="0"/>
                      </a:endParaRPr>
                    </a:p>
                    <a:p>
                      <a:pPr marL="0" marR="0" lvl="0" indent="0" algn="just"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Phần 2:</a:t>
                      </a:r>
                      <a:r>
                        <a:rPr lang="en-US" sz="2700" u="none" strike="noStrike" cap="none">
                          <a:latin typeface="Times New Roman" panose="02020603050405020304" charset="0"/>
                          <a:cs typeface="Times New Roman" panose="02020603050405020304" charset="0"/>
                        </a:rPr>
                        <a:t> Thảo luận giải pháp - 4 phút</a:t>
                      </a:r>
                      <a:endParaRPr sz="2700" u="none" strike="noStrike" cap="none">
                        <a:latin typeface="Times New Roman" panose="02020603050405020304" charset="0"/>
                        <a:cs typeface="Times New Roman" panose="02020603050405020304" charset="0"/>
                      </a:endParaRPr>
                    </a:p>
                    <a:p>
                      <a:pPr marL="0" marR="0" lvl="0" indent="0" algn="just"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Thí sinh được cung cấp một tình huống và 3 giải pháp đề xuất. Thí sinh phải đưa ra ý kiến về giải pháp tốt nhất trong </a:t>
                      </a:r>
                      <a:r>
                        <a:rPr lang="en-US" sz="2700" b="1" u="sng" strike="noStrike" cap="none">
                          <a:solidFill>
                            <a:schemeClr val="dk2"/>
                          </a:solidFill>
                          <a:latin typeface="Times New Roman" panose="02020603050405020304" charset="0"/>
                          <a:cs typeface="Times New Roman" panose="02020603050405020304" charset="0"/>
                        </a:rPr>
                        <a:t>3 giải pháp</a:t>
                      </a:r>
                      <a:r>
                        <a:rPr lang="en-US" sz="2700" b="1" u="none" strike="noStrike" cap="none">
                          <a:solidFill>
                            <a:schemeClr val="dk2"/>
                          </a:solidFill>
                          <a:latin typeface="Times New Roman" panose="02020603050405020304" charset="0"/>
                          <a:cs typeface="Times New Roman" panose="02020603050405020304" charset="0"/>
                        </a:rPr>
                        <a:t> </a:t>
                      </a:r>
                      <a:r>
                        <a:rPr lang="en-US" sz="2700" u="none" strike="noStrike" cap="none">
                          <a:latin typeface="Times New Roman" panose="02020603050405020304" charset="0"/>
                          <a:cs typeface="Times New Roman" panose="02020603050405020304" charset="0"/>
                        </a:rPr>
                        <a:t>được đưa ra và phản biện các giải pháp còn lại.</a:t>
                      </a:r>
                      <a:endParaRPr sz="2700" u="none" strike="noStrike" cap="none">
                        <a:latin typeface="Times New Roman" panose="02020603050405020304" charset="0"/>
                        <a:cs typeface="Times New Roman" panose="02020603050405020304" charset="0"/>
                      </a:endParaRPr>
                    </a:p>
                    <a:p>
                      <a:pPr marL="0" marR="0" lvl="0" indent="0" algn="just" rtl="0">
                        <a:lnSpc>
                          <a:spcPct val="130000"/>
                        </a:lnSpc>
                        <a:spcBef>
                          <a:spcPts val="0"/>
                        </a:spcBef>
                        <a:spcAft>
                          <a:spcPts val="0"/>
                        </a:spcAft>
                        <a:buNone/>
                      </a:pPr>
                      <a:r>
                        <a:rPr lang="en-US" sz="2700" b="1" u="none" strike="noStrike" cap="none">
                          <a:latin typeface="Times New Roman" panose="02020603050405020304" charset="0"/>
                          <a:cs typeface="Times New Roman" panose="02020603050405020304" charset="0"/>
                        </a:rPr>
                        <a:t>Phần 3</a:t>
                      </a:r>
                      <a:r>
                        <a:rPr lang="en-US" sz="2700" u="none" strike="noStrike" cap="none">
                          <a:latin typeface="Times New Roman" panose="02020603050405020304" charset="0"/>
                          <a:cs typeface="Times New Roman" panose="02020603050405020304" charset="0"/>
                        </a:rPr>
                        <a:t>: Phát triển chủ đề - 5 phút</a:t>
                      </a:r>
                      <a:endParaRPr sz="2700" u="none" strike="noStrike" cap="none">
                        <a:latin typeface="Times New Roman" panose="02020603050405020304" charset="0"/>
                        <a:cs typeface="Times New Roman" panose="02020603050405020304" charset="0"/>
                      </a:endParaRPr>
                    </a:p>
                    <a:p>
                      <a:pPr marL="0" marR="0" lvl="0" indent="0" algn="just"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Thí sinh nói về một chủ đề cho sẵn, có thể sử dụng các ý được cung cấp sẵn hoặc tự phát triển ý của riêng mình. Phần 3 kết thúc với một số câu hỏi thảo luận về chủ đề trên.</a:t>
                      </a:r>
                      <a:endParaRPr sz="2700" u="none" strike="noStrike" cap="none">
                        <a:latin typeface="Times New Roman" panose="02020603050405020304" charset="0"/>
                        <a:cs typeface="Times New Roman" panose="02020603050405020304" charset="0"/>
                      </a:endParaRPr>
                    </a:p>
                  </a:txBody>
                  <a:tcPr marL="111400" marR="11140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30000"/>
                        </a:lnSpc>
                        <a:spcBef>
                          <a:spcPts val="0"/>
                        </a:spcBef>
                        <a:spcAft>
                          <a:spcPts val="0"/>
                        </a:spcAft>
                        <a:buNone/>
                      </a:pPr>
                      <a:r>
                        <a:rPr lang="en-US" sz="2700" u="none" strike="noStrike" cap="none">
                          <a:latin typeface="Times New Roman" panose="02020603050405020304" charset="0"/>
                          <a:cs typeface="Times New Roman" panose="02020603050405020304" charset="0"/>
                        </a:rPr>
                        <a:t>Kiểm tra các kỹ năng nói khác nhau như: tương tác, thảo luận và trình bày một vấn đề.</a:t>
                      </a:r>
                      <a:endParaRPr lang="en-US" sz="2700" u="none" strike="noStrike" cap="none">
                        <a:latin typeface="Times New Roman" panose="02020603050405020304" charset="0"/>
                        <a:cs typeface="Times New Roman" panose="02020603050405020304" charset="0"/>
                      </a:endParaRPr>
                    </a:p>
                  </a:txBody>
                  <a:tcPr marL="111400" marR="1114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721" name="Google Shape;721;p28"/>
          <p:cNvSpPr txBox="1"/>
          <p:nvPr>
            <p:ph type="title"/>
          </p:nvPr>
        </p:nvSpPr>
        <p:spPr>
          <a:xfrm>
            <a:off x="473525" y="263425"/>
            <a:ext cx="14311800" cy="1076100"/>
          </a:xfrm>
          <a:prstGeom prst="rect">
            <a:avLst/>
          </a:prstGeom>
          <a:solidFill>
            <a:schemeClr val="lt1"/>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6000">
                <a:solidFill>
                  <a:schemeClr val="dk2"/>
                </a:solidFill>
                <a:latin typeface="Arial" panose="020B0604020202020204"/>
                <a:ea typeface="Arial" panose="020B0604020202020204"/>
                <a:cs typeface="Arial" panose="020B0604020202020204"/>
                <a:sym typeface="Arial" panose="020B0604020202020204"/>
              </a:rPr>
              <a:t>CẤU TRÚC BÀI THI NÓI - VSTEP </a:t>
            </a:r>
            <a:endParaRPr sz="6000">
              <a:solidFill>
                <a:schemeClr val="dk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31" name="Shape 931"/>
        <p:cNvGrpSpPr/>
        <p:nvPr/>
      </p:nvGrpSpPr>
      <p:grpSpPr>
        <a:xfrm>
          <a:off x="0" y="0"/>
          <a:ext cx="0" cy="0"/>
          <a:chOff x="0" y="0"/>
          <a:chExt cx="0" cy="0"/>
        </a:xfrm>
      </p:grpSpPr>
      <p:sp>
        <p:nvSpPr>
          <p:cNvPr id="932" name="Google Shape;932;p44"/>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02. Practice test 3</a:t>
            </a:r>
            <a:endParaRPr sz="4000" b="1">
              <a:latin typeface="Arial" panose="020B0604020202020204"/>
              <a:ea typeface="Arial" panose="020B0604020202020204"/>
              <a:cs typeface="Arial" panose="020B0604020202020204"/>
              <a:sym typeface="Arial" panose="020B0604020202020204"/>
            </a:endParaRPr>
          </a:p>
        </p:txBody>
      </p:sp>
      <p:sp>
        <p:nvSpPr>
          <p:cNvPr id="933" name="Google Shape;933;p44"/>
          <p:cNvSpPr txBox="1"/>
          <p:nvPr/>
        </p:nvSpPr>
        <p:spPr>
          <a:xfrm>
            <a:off x="1043000" y="1574050"/>
            <a:ext cx="13558500" cy="400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p>
        </p:txBody>
      </p:sp>
      <p:sp>
        <p:nvSpPr>
          <p:cNvPr id="934" name="Google Shape;934;p44"/>
          <p:cNvSpPr/>
          <p:nvPr/>
        </p:nvSpPr>
        <p:spPr>
          <a:xfrm>
            <a:off x="519430" y="1574165"/>
            <a:ext cx="17341215" cy="3319780"/>
          </a:xfrm>
          <a:prstGeom prst="roundRect">
            <a:avLst>
              <a:gd name="adj" fmla="val 16667"/>
            </a:avLst>
          </a:prstGeom>
          <a:solidFill>
            <a:srgbClr val="00B050">
              <a:alpha val="15690"/>
            </a:srgbClr>
          </a:solidFill>
          <a:ln w="9525" cap="flat" cmpd="sng">
            <a:solidFill>
              <a:srgbClr val="006235"/>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000"/>
              </a:spcBef>
              <a:spcAft>
                <a:spcPts val="0"/>
              </a:spcAft>
              <a:buNone/>
            </a:pPr>
            <a:r>
              <a:rPr lang="en-US" sz="3600" b="1">
                <a:solidFill>
                  <a:schemeClr val="dk1"/>
                </a:solidFill>
              </a:rPr>
              <a:t>Situation:</a:t>
            </a:r>
            <a:r>
              <a:rPr lang="en-US" sz="3600">
                <a:solidFill>
                  <a:schemeClr val="dk1"/>
                </a:solidFill>
              </a:rPr>
              <a:t> </a:t>
            </a:r>
            <a:r>
              <a:rPr lang="en-US" altLang="en-US" sz="3600">
                <a:solidFill>
                  <a:schemeClr val="dk1"/>
                </a:solidFill>
                <a:latin typeface="Roboto" panose="02000000000000000000"/>
                <a:ea typeface="Roboto" panose="02000000000000000000"/>
                <a:cs typeface="Roboto" panose="02000000000000000000"/>
                <a:sym typeface="Roboto" panose="02000000000000000000"/>
              </a:rPr>
              <a:t>You work is 10 kilometers away from home. You are considering means of transport to work every day: </a:t>
            </a:r>
            <a:endParaRPr lang="en-US" altLang="en-US" sz="36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000"/>
              </a:spcBef>
              <a:spcAft>
                <a:spcPts val="0"/>
              </a:spcAft>
              <a:buNone/>
            </a:pPr>
            <a:r>
              <a:rPr lang="en-US" altLang="en-US" sz="3600">
                <a:solidFill>
                  <a:schemeClr val="dk1"/>
                </a:solidFill>
                <a:latin typeface="Roboto" panose="02000000000000000000"/>
                <a:ea typeface="Roboto" panose="02000000000000000000"/>
                <a:cs typeface="Roboto" panose="02000000000000000000"/>
                <a:sym typeface="Roboto" panose="02000000000000000000"/>
              </a:rPr>
              <a:t>- taxi, </a:t>
            </a:r>
            <a:endParaRPr lang="en-US" altLang="en-US" sz="36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000"/>
              </a:spcBef>
              <a:spcAft>
                <a:spcPts val="0"/>
              </a:spcAft>
              <a:buNone/>
            </a:pPr>
            <a:r>
              <a:rPr lang="en-US" altLang="en-US" sz="3600">
                <a:solidFill>
                  <a:schemeClr val="dk1"/>
                </a:solidFill>
                <a:latin typeface="Roboto" panose="02000000000000000000"/>
                <a:ea typeface="Roboto" panose="02000000000000000000"/>
                <a:cs typeface="Roboto" panose="02000000000000000000"/>
                <a:sym typeface="Roboto" panose="02000000000000000000"/>
              </a:rPr>
              <a:t>- motorbike, </a:t>
            </a:r>
            <a:endParaRPr lang="en-US" altLang="en-US" sz="36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000"/>
              </a:spcBef>
              <a:spcAft>
                <a:spcPts val="0"/>
              </a:spcAft>
              <a:buNone/>
            </a:pPr>
            <a:r>
              <a:rPr lang="en-US" altLang="en-US" sz="3600">
                <a:solidFill>
                  <a:schemeClr val="dk1"/>
                </a:solidFill>
                <a:latin typeface="Roboto" panose="02000000000000000000"/>
                <a:ea typeface="Roboto" panose="02000000000000000000"/>
                <a:cs typeface="Roboto" panose="02000000000000000000"/>
                <a:sym typeface="Roboto" panose="02000000000000000000"/>
              </a:rPr>
              <a:t>- bus</a:t>
            </a:r>
            <a:endParaRPr lang="en-US" altLang="en-US" sz="3600">
              <a:solidFill>
                <a:schemeClr val="dk1"/>
              </a:solidFill>
              <a:latin typeface="Roboto" panose="02000000000000000000"/>
              <a:ea typeface="Roboto" panose="02000000000000000000"/>
              <a:cs typeface="Roboto" panose="02000000000000000000"/>
              <a:sym typeface="Roboto" panose="02000000000000000000"/>
            </a:endParaRPr>
          </a:p>
        </p:txBody>
      </p:sp>
      <p:sp>
        <p:nvSpPr>
          <p:cNvPr id="935" name="Google Shape;935;p44"/>
          <p:cNvSpPr txBox="1"/>
          <p:nvPr/>
        </p:nvSpPr>
        <p:spPr>
          <a:xfrm>
            <a:off x="962025" y="5248350"/>
            <a:ext cx="83235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Roboto" panose="02000000000000000000"/>
                <a:ea typeface="Roboto" panose="02000000000000000000"/>
                <a:cs typeface="Roboto" panose="02000000000000000000"/>
                <a:sym typeface="Roboto" panose="02000000000000000000"/>
              </a:rPr>
              <a:t>Lưu ý: </a:t>
            </a:r>
            <a:r>
              <a:rPr lang="en-US" sz="2100">
                <a:solidFill>
                  <a:schemeClr val="dk1"/>
                </a:solidFill>
                <a:latin typeface="Roboto" panose="02000000000000000000"/>
                <a:ea typeface="Roboto" panose="02000000000000000000"/>
                <a:cs typeface="Roboto" panose="02000000000000000000"/>
                <a:sym typeface="Roboto" panose="02000000000000000000"/>
              </a:rPr>
              <a:t>Khi đọc lại tình huống, học viên cần thay </a:t>
            </a:r>
            <a:r>
              <a:rPr lang="en-US" sz="2100" b="1">
                <a:solidFill>
                  <a:srgbClr val="FF0000"/>
                </a:solidFill>
                <a:latin typeface="Roboto" panose="02000000000000000000"/>
                <a:ea typeface="Roboto" panose="02000000000000000000"/>
                <a:cs typeface="Roboto" panose="02000000000000000000"/>
                <a:sym typeface="Roboto" panose="02000000000000000000"/>
              </a:rPr>
              <a:t>you</a:t>
            </a:r>
            <a:r>
              <a:rPr lang="en-US" sz="2100">
                <a:solidFill>
                  <a:schemeClr val="dk1"/>
                </a:solidFill>
                <a:latin typeface="Roboto" panose="02000000000000000000"/>
                <a:ea typeface="Roboto" panose="02000000000000000000"/>
                <a:cs typeface="Roboto" panose="02000000000000000000"/>
                <a:sym typeface="Roboto" panose="02000000000000000000"/>
              </a:rPr>
              <a:t> -&gt; </a:t>
            </a:r>
            <a:r>
              <a:rPr lang="en-US" sz="2100" b="1">
                <a:solidFill>
                  <a:srgbClr val="FF0000"/>
                </a:solidFill>
                <a:latin typeface="Roboto" panose="02000000000000000000"/>
                <a:ea typeface="Roboto" panose="02000000000000000000"/>
                <a:cs typeface="Roboto" panose="02000000000000000000"/>
                <a:sym typeface="Roboto" panose="02000000000000000000"/>
              </a:rPr>
              <a:t>I</a:t>
            </a:r>
            <a:r>
              <a:rPr lang="en-US" sz="2100">
                <a:solidFill>
                  <a:schemeClr val="dk1"/>
                </a:solidFill>
                <a:latin typeface="Roboto" panose="02000000000000000000"/>
                <a:ea typeface="Roboto" panose="02000000000000000000"/>
                <a:cs typeface="Roboto" panose="02000000000000000000"/>
                <a:sym typeface="Roboto" panose="02000000000000000000"/>
              </a:rPr>
              <a:t>; </a:t>
            </a:r>
            <a:r>
              <a:rPr lang="en-US" sz="2100" b="1">
                <a:solidFill>
                  <a:schemeClr val="lt2"/>
                </a:solidFill>
                <a:latin typeface="Roboto" panose="02000000000000000000"/>
                <a:ea typeface="Roboto" panose="02000000000000000000"/>
                <a:cs typeface="Roboto" panose="02000000000000000000"/>
                <a:sym typeface="Roboto" panose="02000000000000000000"/>
              </a:rPr>
              <a:t>your </a:t>
            </a:r>
            <a:r>
              <a:rPr lang="en-US" sz="2100">
                <a:solidFill>
                  <a:schemeClr val="dk1"/>
                </a:solidFill>
                <a:latin typeface="Roboto" panose="02000000000000000000"/>
                <a:ea typeface="Roboto" panose="02000000000000000000"/>
                <a:cs typeface="Roboto" panose="02000000000000000000"/>
                <a:sym typeface="Roboto" panose="02000000000000000000"/>
              </a:rPr>
              <a:t>-&gt; </a:t>
            </a:r>
            <a:r>
              <a:rPr lang="en-US" sz="2100" b="1">
                <a:solidFill>
                  <a:srgbClr val="FF0000"/>
                </a:solidFill>
                <a:latin typeface="Roboto" panose="02000000000000000000"/>
                <a:ea typeface="Roboto" panose="02000000000000000000"/>
                <a:cs typeface="Roboto" panose="02000000000000000000"/>
                <a:sym typeface="Roboto" panose="02000000000000000000"/>
              </a:rPr>
              <a:t>my</a:t>
            </a:r>
            <a:endParaRPr sz="2100" b="1">
              <a:solidFill>
                <a:srgbClr val="FF0000"/>
              </a:solidFill>
              <a:latin typeface="Roboto" panose="02000000000000000000"/>
              <a:ea typeface="Roboto" panose="02000000000000000000"/>
              <a:cs typeface="Roboto" panose="02000000000000000000"/>
              <a:sym typeface="Roboto" panose="02000000000000000000"/>
            </a:endParaRPr>
          </a:p>
        </p:txBody>
      </p:sp>
      <p:sp>
        <p:nvSpPr>
          <p:cNvPr id="936" name="Google Shape;936;p44"/>
          <p:cNvSpPr txBox="1"/>
          <p:nvPr/>
        </p:nvSpPr>
        <p:spPr>
          <a:xfrm>
            <a:off x="0" y="0"/>
            <a:ext cx="8977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p>
        </p:txBody>
      </p:sp>
      <p:sp>
        <p:nvSpPr>
          <p:cNvPr id="937" name="Google Shape;937;p44"/>
          <p:cNvSpPr txBox="1"/>
          <p:nvPr/>
        </p:nvSpPr>
        <p:spPr>
          <a:xfrm>
            <a:off x="2401570" y="5845175"/>
            <a:ext cx="15459075" cy="4131310"/>
          </a:xfrm>
          <a:prstGeom prst="rect">
            <a:avLst/>
          </a:prstGeom>
          <a:noFill/>
          <a:ln>
            <a:noFill/>
          </a:ln>
        </p:spPr>
        <p:txBody>
          <a:bodyPr spcFirstLastPara="1" wrap="square" lIns="91425" tIns="91425" rIns="91425" bIns="91425" anchor="t" anchorCtr="0">
            <a:spAutoFit/>
          </a:bodyPr>
          <a:lstStyle/>
          <a:p>
            <a:pPr marL="36195" lvl="0" indent="0" algn="l" rtl="0">
              <a:lnSpc>
                <a:spcPct val="150000"/>
              </a:lnSpc>
              <a:spcBef>
                <a:spcPts val="0"/>
              </a:spcBef>
              <a:spcAft>
                <a:spcPts val="0"/>
              </a:spcAft>
              <a:buNone/>
            </a:pPr>
            <a:r>
              <a:rPr lang="en-US" sz="1700" b="1" i="1">
                <a:solidFill>
                  <a:schemeClr val="dk1"/>
                </a:solidFill>
                <a:latin typeface="Montserrat"/>
                <a:ea typeface="Montserrat"/>
                <a:cs typeface="Montserrat"/>
                <a:sym typeface="Montserrat"/>
              </a:rPr>
              <a:t>I</a:t>
            </a:r>
            <a:r>
              <a:rPr lang="en-US" sz="2000" b="1" i="1">
                <a:latin typeface="Montserrat"/>
                <a:ea typeface="Montserrat"/>
                <a:cs typeface="Montserrat"/>
                <a:sym typeface="Montserrat"/>
              </a:rPr>
              <a:t>’m going to talk about the situation: 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my opinion, option _______________________ is the best choice because _________________________. 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0"/>
              </a:spcBef>
              <a:spcAft>
                <a:spcPts val="0"/>
              </a:spcAft>
              <a:buNone/>
            </a:pPr>
            <a:r>
              <a:rPr lang="en-US" sz="2000" b="1" i="1">
                <a:latin typeface="Montserrat"/>
                <a:ea typeface="Montserrat"/>
                <a:cs typeface="Montserrat"/>
                <a:sym typeface="Montserrat"/>
              </a:rPr>
              <a:t>Option _______________________ is not suitable as _______________________. __________________________________________________________________________________________________________________, and option _______________________ is also not the best since ___________________________________________________________________________________________________________________</a:t>
            </a:r>
            <a:endParaRPr sz="2000" b="1" i="1">
              <a:latin typeface="Montserrat"/>
              <a:ea typeface="Montserrat"/>
              <a:cs typeface="Montserrat"/>
              <a:sym typeface="Montserrat"/>
            </a:endParaRPr>
          </a:p>
          <a:p>
            <a:pPr marL="36195" lvl="0" indent="0" algn="l" rtl="0">
              <a:lnSpc>
                <a:spcPct val="150000"/>
              </a:lnSpc>
              <a:spcBef>
                <a:spcPts val="1000"/>
              </a:spcBef>
              <a:spcAft>
                <a:spcPts val="0"/>
              </a:spcAft>
              <a:buNone/>
            </a:pPr>
            <a:r>
              <a:rPr lang="en-US" sz="2000" b="1" i="1">
                <a:latin typeface="Montserrat"/>
                <a:ea typeface="Montserrat"/>
                <a:cs typeface="Montserrat"/>
                <a:sym typeface="Montserrat"/>
              </a:rPr>
              <a:t>In short, for me _______________________ - _______________________is the most reasonable choice.</a:t>
            </a:r>
            <a:endParaRPr sz="2000" b="1" i="1">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8345"/>
        </a:solidFill>
        <a:effectLst/>
      </p:bgPr>
    </p:bg>
    <p:spTree>
      <p:nvGrpSpPr>
        <p:cNvPr id="973" name="Shape 973"/>
        <p:cNvGrpSpPr/>
        <p:nvPr/>
      </p:nvGrpSpPr>
      <p:grpSpPr>
        <a:xfrm>
          <a:off x="0" y="0"/>
          <a:ext cx="0" cy="0"/>
          <a:chOff x="0" y="0"/>
          <a:chExt cx="0" cy="0"/>
        </a:xfrm>
      </p:grpSpPr>
      <p:sp>
        <p:nvSpPr>
          <p:cNvPr id="974" name="Google Shape;974;p49"/>
          <p:cNvSpPr txBox="1"/>
          <p:nvPr/>
        </p:nvSpPr>
        <p:spPr>
          <a:xfrm>
            <a:off x="2438543" y="1701167"/>
            <a:ext cx="13410900" cy="1262100"/>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Clr>
                <a:srgbClr val="000000"/>
              </a:buClr>
              <a:buSzPts val="10416"/>
              <a:buFont typeface="Arial" panose="020B0604020202020204"/>
              <a:buNone/>
            </a:pPr>
            <a:r>
              <a:rPr lang="en-US" sz="8200" b="1">
                <a:solidFill>
                  <a:srgbClr val="FFFFFF"/>
                </a:solidFill>
              </a:rPr>
              <a:t>SPEAKING PART 3</a:t>
            </a:r>
            <a:endParaRPr sz="8200" b="1" i="0" u="none" strike="noStrike" cap="none">
              <a:solidFill>
                <a:srgbClr val="000000"/>
              </a:solidFill>
            </a:endParaRPr>
          </a:p>
        </p:txBody>
      </p:sp>
      <p:grpSp>
        <p:nvGrpSpPr>
          <p:cNvPr id="975" name="Google Shape;975;p49"/>
          <p:cNvGrpSpPr/>
          <p:nvPr/>
        </p:nvGrpSpPr>
        <p:grpSpPr>
          <a:xfrm>
            <a:off x="3380740" y="3923030"/>
            <a:ext cx="11833860" cy="3298825"/>
            <a:chOff x="0" y="-38100"/>
            <a:chExt cx="2263500" cy="585373"/>
          </a:xfrm>
        </p:grpSpPr>
        <p:sp>
          <p:nvSpPr>
            <p:cNvPr id="976" name="Google Shape;976;p49"/>
            <p:cNvSpPr/>
            <p:nvPr/>
          </p:nvSpPr>
          <p:spPr>
            <a:xfrm>
              <a:off x="0" y="0"/>
              <a:ext cx="2263363" cy="547273"/>
            </a:xfrm>
            <a:custGeom>
              <a:avLst/>
              <a:gdLst/>
              <a:ahLst/>
              <a:cxnLst/>
              <a:rect l="l" t="t" r="r" b="b"/>
              <a:pathLst>
                <a:path w="2263363" h="547273" extrusionOk="0">
                  <a:moveTo>
                    <a:pt x="45945" y="0"/>
                  </a:moveTo>
                  <a:lnTo>
                    <a:pt x="2217418" y="0"/>
                  </a:lnTo>
                  <a:cubicBezTo>
                    <a:pt x="2242793" y="0"/>
                    <a:pt x="2263363" y="20570"/>
                    <a:pt x="2263363" y="45945"/>
                  </a:cubicBezTo>
                  <a:lnTo>
                    <a:pt x="2263363" y="501328"/>
                  </a:lnTo>
                  <a:cubicBezTo>
                    <a:pt x="2263363" y="526703"/>
                    <a:pt x="2242793" y="547273"/>
                    <a:pt x="2217418" y="547273"/>
                  </a:cubicBezTo>
                  <a:lnTo>
                    <a:pt x="45945" y="547273"/>
                  </a:lnTo>
                  <a:cubicBezTo>
                    <a:pt x="20570" y="547273"/>
                    <a:pt x="0" y="526703"/>
                    <a:pt x="0" y="501328"/>
                  </a:cubicBezTo>
                  <a:lnTo>
                    <a:pt x="0" y="45945"/>
                  </a:lnTo>
                  <a:cubicBezTo>
                    <a:pt x="0" y="20570"/>
                    <a:pt x="20570" y="0"/>
                    <a:pt x="45945"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7" name="Google Shape;977;p49"/>
            <p:cNvSpPr txBox="1"/>
            <p:nvPr/>
          </p:nvSpPr>
          <p:spPr>
            <a:xfrm>
              <a:off x="0" y="-38100"/>
              <a:ext cx="2263500" cy="585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978" name="Google Shape;978;p49"/>
          <p:cNvCxnSpPr/>
          <p:nvPr/>
        </p:nvCxnSpPr>
        <p:spPr>
          <a:xfrm>
            <a:off x="3381380" y="3702753"/>
            <a:ext cx="11699400" cy="0"/>
          </a:xfrm>
          <a:prstGeom prst="straightConnector1">
            <a:avLst/>
          </a:prstGeom>
          <a:noFill/>
          <a:ln w="38100" cap="flat" cmpd="sng">
            <a:solidFill>
              <a:srgbClr val="FFFFFF"/>
            </a:solidFill>
            <a:prstDash val="solid"/>
            <a:round/>
            <a:headEnd type="none" w="sm" len="sm"/>
            <a:tailEnd type="none" w="sm" len="sm"/>
          </a:ln>
        </p:spPr>
      </p:cxnSp>
      <p:sp>
        <p:nvSpPr>
          <p:cNvPr id="979" name="Google Shape;979;p49"/>
          <p:cNvSpPr txBox="1"/>
          <p:nvPr/>
        </p:nvSpPr>
        <p:spPr>
          <a:xfrm>
            <a:off x="3381375" y="4441190"/>
            <a:ext cx="11832590" cy="278066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2460"/>
              <a:buFont typeface="Arial" panose="020B0604020202020204"/>
              <a:buNone/>
            </a:pPr>
            <a:r>
              <a:rPr lang="en-US" sz="7000" b="1">
                <a:solidFill>
                  <a:srgbClr val="018345"/>
                </a:solidFill>
                <a:latin typeface="Times New Roman" panose="02020603050405020304" charset="0"/>
                <a:cs typeface="Times New Roman" panose="02020603050405020304" charset="0"/>
              </a:rPr>
              <a:t>TOPIC DEVELOPMENT</a:t>
            </a:r>
            <a:endParaRPr lang="en-US" sz="7000" b="1">
              <a:solidFill>
                <a:srgbClr val="018345"/>
              </a:solidFill>
              <a:latin typeface="Times New Roman" panose="02020603050405020304" charset="0"/>
              <a:cs typeface="Times New Roman" panose="02020603050405020304" charset="0"/>
            </a:endParaRPr>
          </a:p>
          <a:p>
            <a:pPr marL="0" lvl="0" indent="0" algn="ctr" rtl="0">
              <a:lnSpc>
                <a:spcPct val="100000"/>
              </a:lnSpc>
              <a:spcBef>
                <a:spcPts val="0"/>
              </a:spcBef>
              <a:spcAft>
                <a:spcPts val="0"/>
              </a:spcAft>
              <a:buClr>
                <a:srgbClr val="000000"/>
              </a:buClr>
              <a:buSzPts val="12460"/>
              <a:buFont typeface="Arial" panose="020B0604020202020204"/>
              <a:buNone/>
            </a:pPr>
            <a:r>
              <a:rPr lang="en-US" sz="8800" b="1" i="0" u="none" strike="noStrike" cap="none">
                <a:solidFill>
                  <a:schemeClr val="accent2">
                    <a:lumMod val="75000"/>
                  </a:schemeClr>
                </a:solidFill>
                <a:latin typeface="Times New Roman" panose="02020603050405020304" charset="0"/>
                <a:cs typeface="Times New Roman" panose="02020603050405020304" charset="0"/>
              </a:rPr>
              <a:t>Lecturer - Le Anh Pha</a:t>
            </a:r>
            <a:endParaRPr lang="en-US" sz="8800" b="1" i="0" u="none" strike="noStrike" cap="none">
              <a:solidFill>
                <a:schemeClr val="accent2">
                  <a:lumMod val="75000"/>
                </a:schemeClr>
              </a:solidFill>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4670" y="635"/>
            <a:ext cx="16838930" cy="1281430"/>
          </a:xfrm>
        </p:spPr>
        <p:txBody>
          <a:bodyPr/>
          <a:p>
            <a:pPr algn="l"/>
            <a:r>
              <a:rPr lang="en-US" b="1">
                <a:solidFill>
                  <a:srgbClr val="FF0000"/>
                </a:solidFill>
              </a:rPr>
              <a:t>Part 3 - </a:t>
            </a:r>
            <a:r>
              <a:rPr lang="en-US" b="1">
                <a:solidFill>
                  <a:srgbClr val="FF0000"/>
                </a:solidFill>
                <a:sym typeface="+mn-ea"/>
              </a:rPr>
              <a:t>Strategies - 5 minutes</a:t>
            </a:r>
            <a:endParaRPr lang="en-US" b="1">
              <a:solidFill>
                <a:srgbClr val="FF0000"/>
              </a:solidFill>
              <a:sym typeface="+mn-ea"/>
            </a:endParaRPr>
          </a:p>
        </p:txBody>
      </p:sp>
      <p:sp>
        <p:nvSpPr>
          <p:cNvPr id="3" name="Content Placeholder 2"/>
          <p:cNvSpPr>
            <a:spLocks noGrp="1"/>
          </p:cNvSpPr>
          <p:nvPr>
            <p:ph idx="1"/>
          </p:nvPr>
        </p:nvSpPr>
        <p:spPr>
          <a:xfrm>
            <a:off x="1116330" y="1282700"/>
            <a:ext cx="17171670" cy="9006205"/>
          </a:xfrm>
        </p:spPr>
        <p:txBody>
          <a:bodyPr/>
          <a:p>
            <a:pPr marL="0" indent="0">
              <a:buNone/>
            </a:pPr>
            <a:r>
              <a:rPr lang="en-US">
                <a:latin typeface="Times New Roman" panose="02020603050405020304" charset="0"/>
                <a:cs typeface="Times New Roman" panose="02020603050405020304" charset="0"/>
              </a:rPr>
              <a:t>- Examiner ---&gt; ask candidate for</a:t>
            </a:r>
            <a:endParaRPr lang="en-US">
              <a:latin typeface="Times New Roman" panose="02020603050405020304" charset="0"/>
              <a:cs typeface="Times New Roman" panose="02020603050405020304" charset="0"/>
            </a:endParaRPr>
          </a:p>
          <a:p>
            <a:pPr marL="0" indent="457200">
              <a:buNone/>
            </a:pPr>
            <a:r>
              <a:rPr lang="en-US">
                <a:latin typeface="Times New Roman" panose="02020603050405020304" charset="0"/>
                <a:cs typeface="Times New Roman" panose="02020603050405020304" charset="0"/>
              </a:rPr>
              <a:t>+ Details</a:t>
            </a:r>
            <a:r>
              <a:rPr lang="en-US" i="1">
                <a:solidFill>
                  <a:srgbClr val="FF0000"/>
                </a:solidFill>
                <a:latin typeface="Times New Roman" panose="02020603050405020304" charset="0"/>
                <a:cs typeface="Times New Roman" panose="02020603050405020304" charset="0"/>
              </a:rPr>
              <a:t> ---&gt; show main points</a:t>
            </a:r>
            <a:endParaRPr lang="en-US">
              <a:latin typeface="Times New Roman" panose="02020603050405020304" charset="0"/>
              <a:cs typeface="Times New Roman" panose="02020603050405020304" charset="0"/>
            </a:endParaRPr>
          </a:p>
          <a:p>
            <a:pPr marL="0" indent="457200">
              <a:buNone/>
            </a:pPr>
            <a:r>
              <a:rPr lang="en-US">
                <a:latin typeface="Times New Roman" panose="02020603050405020304" charset="0"/>
                <a:cs typeface="Times New Roman" panose="02020603050405020304" charset="0"/>
              </a:rPr>
              <a:t>+ Describe</a:t>
            </a:r>
            <a:endParaRPr lang="en-US">
              <a:latin typeface="Times New Roman" panose="02020603050405020304" charset="0"/>
              <a:cs typeface="Times New Roman" panose="02020603050405020304" charset="0"/>
            </a:endParaRPr>
          </a:p>
          <a:p>
            <a:pPr marL="0" indent="457200">
              <a:buNone/>
            </a:pPr>
            <a:r>
              <a:rPr lang="en-US">
                <a:latin typeface="Times New Roman" panose="02020603050405020304" charset="0"/>
                <a:cs typeface="Times New Roman" panose="02020603050405020304" charset="0"/>
              </a:rPr>
              <a:t>+ Explain</a:t>
            </a:r>
            <a:endParaRPr lang="en-US">
              <a:latin typeface="Times New Roman" panose="02020603050405020304" charset="0"/>
              <a:cs typeface="Times New Roman" panose="02020603050405020304" charset="0"/>
            </a:endParaRPr>
          </a:p>
          <a:p>
            <a:pPr marL="0" indent="457200">
              <a:buNone/>
            </a:pPr>
            <a:r>
              <a:rPr lang="en-US">
                <a:latin typeface="Times New Roman" panose="02020603050405020304" charset="0"/>
                <a:cs typeface="Times New Roman" panose="02020603050405020304" charset="0"/>
              </a:rPr>
              <a:t>+ Compares (information from Part 2/ main points)</a:t>
            </a:r>
            <a:endParaRPr lang="en-US">
              <a:latin typeface="Times New Roman" panose="02020603050405020304" charset="0"/>
              <a:cs typeface="Times New Roman" panose="02020603050405020304" charset="0"/>
            </a:endParaRPr>
          </a:p>
          <a:p>
            <a:pPr marL="0" indent="457200">
              <a:buNone/>
            </a:pPr>
            <a:r>
              <a:rPr lang="en-US">
                <a:latin typeface="Times New Roman" panose="02020603050405020304" charset="0"/>
                <a:cs typeface="Times New Roman" panose="02020603050405020304" charset="0"/>
              </a:rPr>
              <a:t>=&gt; Giving </a:t>
            </a:r>
            <a:r>
              <a:rPr lang="en-US">
                <a:solidFill>
                  <a:srgbClr val="00B050"/>
                </a:solidFill>
                <a:latin typeface="Times New Roman" panose="02020603050405020304" charset="0"/>
                <a:cs typeface="Times New Roman" panose="02020603050405020304" charset="0"/>
              </a:rPr>
              <a:t>Reasons &amp; Results</a:t>
            </a:r>
            <a:r>
              <a:rPr lang="en-US">
                <a:latin typeface="Times New Roman" panose="02020603050405020304" charset="0"/>
                <a:cs typeface="Times New Roman" panose="02020603050405020304" charset="0"/>
              </a:rPr>
              <a:t> ---&gt; </a:t>
            </a:r>
            <a:r>
              <a:rPr lang="en-US" i="1">
                <a:solidFill>
                  <a:srgbClr val="FF0000"/>
                </a:solidFill>
                <a:latin typeface="Times New Roman" panose="02020603050405020304" charset="0"/>
                <a:cs typeface="Times New Roman" panose="02020603050405020304" charset="0"/>
              </a:rPr>
              <a:t>speculate to the future</a:t>
            </a:r>
            <a:endParaRPr lang="en-US" i="1">
              <a:solidFill>
                <a:srgbClr val="FF0000"/>
              </a:solidFill>
              <a:latin typeface="Times New Roman" panose="02020603050405020304" charset="0"/>
              <a:cs typeface="Times New Roman" panose="02020603050405020304" charset="0"/>
            </a:endParaRPr>
          </a:p>
          <a:p>
            <a:pPr marL="0" indent="457200">
              <a:buNone/>
            </a:pPr>
            <a:r>
              <a:rPr lang="en-US" i="1">
                <a:solidFill>
                  <a:srgbClr val="FF0000"/>
                </a:solidFill>
                <a:latin typeface="Times New Roman" panose="02020603050405020304" charset="0"/>
                <a:cs typeface="Times New Roman" panose="02020603050405020304" charset="0"/>
              </a:rPr>
              <a:t>=&gt; 100 - 150 words</a:t>
            </a:r>
            <a:endParaRPr lang="en-US" i="1">
              <a:solidFill>
                <a:srgbClr val="FF0000"/>
              </a:solidFill>
              <a:latin typeface="Times New Roman" panose="02020603050405020304" charset="0"/>
              <a:cs typeface="Times New Roman" panose="02020603050405020304" charset="0"/>
            </a:endParaRPr>
          </a:p>
          <a:p>
            <a:pPr marL="0" indent="457200">
              <a:buNone/>
            </a:pPr>
            <a:endParaRPr lang="en-US" i="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b="1">
                <a:solidFill>
                  <a:schemeClr val="bg2"/>
                </a:solidFill>
              </a:rPr>
              <a:t>Strategies for Part 3</a:t>
            </a:r>
            <a:endParaRPr lang="en-US" b="1">
              <a:solidFill>
                <a:schemeClr val="bg2"/>
              </a:solidFill>
            </a:endParaRPr>
          </a:p>
        </p:txBody>
      </p:sp>
      <p:sp>
        <p:nvSpPr>
          <p:cNvPr id="3" name="Text Placeholder 2"/>
          <p:cNvSpPr/>
          <p:nvPr>
            <p:ph type="body" idx="1"/>
          </p:nvPr>
        </p:nvSpPr>
        <p:spPr>
          <a:xfrm>
            <a:off x="292100" y="1295400"/>
            <a:ext cx="17996535" cy="8992870"/>
          </a:xfrm>
        </p:spPr>
        <p:txBody>
          <a:bodyPr>
            <a:normAutofit lnSpcReduction="10000"/>
          </a:bodyPr>
          <a:p>
            <a:pPr algn="just">
              <a:lnSpc>
                <a:spcPct val="100000"/>
              </a:lnSpc>
            </a:pPr>
            <a:r>
              <a:rPr lang="en-US">
                <a:latin typeface="Times New Roman" panose="02020603050405020304" charset="0"/>
                <a:cs typeface="Times New Roman" panose="02020603050405020304" charset="0"/>
              </a:rPr>
              <a:t>Make up with your ideas &amp; rearrange the frame</a:t>
            </a:r>
            <a:endParaRPr lang="en-US">
              <a:latin typeface="Times New Roman" panose="02020603050405020304" charset="0"/>
              <a:cs typeface="Times New Roman" panose="02020603050405020304" charset="0"/>
            </a:endParaRPr>
          </a:p>
          <a:p>
            <a:pPr marL="114300" indent="457200" algn="just">
              <a:lnSpc>
                <a:spcPct val="100000"/>
              </a:lnSpc>
              <a:buNone/>
            </a:pPr>
            <a:r>
              <a:rPr lang="en-US">
                <a:latin typeface="Times New Roman" panose="02020603050405020304" charset="0"/>
                <a:cs typeface="Times New Roman" panose="02020603050405020304" charset="0"/>
              </a:rPr>
              <a:t>-</a:t>
            </a:r>
            <a:r>
              <a:rPr lang="en-US" b="1">
                <a:latin typeface="Times New Roman" panose="02020603050405020304" charset="0"/>
                <a:cs typeface="Times New Roman" panose="02020603050405020304" charset="0"/>
              </a:rPr>
              <a:t> Introduction -&gt; body -&gt; conclusion</a:t>
            </a:r>
            <a:endParaRPr lang="en-US" b="1">
              <a:latin typeface="Times New Roman" panose="02020603050405020304" charset="0"/>
              <a:cs typeface="Times New Roman" panose="02020603050405020304" charset="0"/>
            </a:endParaRPr>
          </a:p>
          <a:p>
            <a:pPr marL="571500" lvl="1" indent="457200" algn="just">
              <a:lnSpc>
                <a:spcPct val="100000"/>
              </a:lnSpc>
              <a:buNone/>
            </a:pPr>
            <a:r>
              <a:rPr lang="en-US">
                <a:latin typeface="Times New Roman" panose="02020603050405020304" charset="0"/>
                <a:cs typeface="Times New Roman" panose="02020603050405020304" charset="0"/>
              </a:rPr>
              <a:t>+ Time for introduction: </a:t>
            </a:r>
            <a:r>
              <a:rPr lang="en-US">
                <a:solidFill>
                  <a:srgbClr val="FF0000"/>
                </a:solidFill>
                <a:latin typeface="Times New Roman" panose="02020603050405020304" charset="0"/>
                <a:cs typeface="Times New Roman" panose="02020603050405020304" charset="0"/>
              </a:rPr>
              <a:t>from 20 - 30 seconds</a:t>
            </a:r>
            <a:endParaRPr lang="en-US">
              <a:solidFill>
                <a:srgbClr val="FF0000"/>
              </a:solidFill>
              <a:latin typeface="Times New Roman" panose="02020603050405020304" charset="0"/>
              <a:cs typeface="Times New Roman" panose="02020603050405020304" charset="0"/>
            </a:endParaRPr>
          </a:p>
          <a:p>
            <a:pPr marL="571500" lvl="1" indent="457200" algn="just">
              <a:lnSpc>
                <a:spcPct val="100000"/>
              </a:lnSpc>
              <a:buNone/>
            </a:pPr>
            <a:r>
              <a:rPr lang="en-US">
                <a:latin typeface="Times New Roman" panose="02020603050405020304" charset="0"/>
                <a:cs typeface="Times New Roman" panose="02020603050405020304" charset="0"/>
              </a:rPr>
              <a:t>+ Time for body: </a:t>
            </a:r>
            <a:r>
              <a:rPr lang="en-US">
                <a:solidFill>
                  <a:srgbClr val="FF0000"/>
                </a:solidFill>
                <a:latin typeface="Times New Roman" panose="02020603050405020304" charset="0"/>
                <a:cs typeface="Times New Roman" panose="02020603050405020304" charset="0"/>
              </a:rPr>
              <a:t>from 2 - 2.5 minutes</a:t>
            </a:r>
            <a:endParaRPr lang="en-US">
              <a:solidFill>
                <a:srgbClr val="FF0000"/>
              </a:solidFill>
              <a:latin typeface="Times New Roman" panose="02020603050405020304" charset="0"/>
              <a:cs typeface="Times New Roman" panose="02020603050405020304" charset="0"/>
            </a:endParaRPr>
          </a:p>
          <a:p>
            <a:pPr marL="571500" lvl="1" indent="457200" algn="just">
              <a:lnSpc>
                <a:spcPct val="100000"/>
              </a:lnSpc>
              <a:buNone/>
            </a:pPr>
            <a:r>
              <a:rPr lang="en-US">
                <a:latin typeface="Times New Roman" panose="02020603050405020304" charset="0"/>
                <a:cs typeface="Times New Roman" panose="02020603050405020304" charset="0"/>
              </a:rPr>
              <a:t>+ Time for conclusion: </a:t>
            </a:r>
            <a:r>
              <a:rPr lang="en-US">
                <a:solidFill>
                  <a:srgbClr val="FF0000"/>
                </a:solidFill>
                <a:latin typeface="Times New Roman" panose="02020603050405020304" charset="0"/>
                <a:cs typeface="Times New Roman" panose="02020603050405020304" charset="0"/>
                <a:sym typeface="+mn-ea"/>
              </a:rPr>
              <a:t>from 20 - 30 seconds</a:t>
            </a:r>
            <a:endParaRPr lang="en-US">
              <a:latin typeface="Times New Roman" panose="02020603050405020304" charset="0"/>
              <a:cs typeface="Times New Roman" panose="02020603050405020304" charset="0"/>
            </a:endParaRPr>
          </a:p>
          <a:p>
            <a:pPr algn="just">
              <a:lnSpc>
                <a:spcPct val="100000"/>
              </a:lnSpc>
            </a:pPr>
            <a:r>
              <a:rPr lang="en-US">
                <a:latin typeface="Times New Roman" panose="02020603050405020304" charset="0"/>
                <a:cs typeface="Times New Roman" panose="02020603050405020304" charset="0"/>
              </a:rPr>
              <a:t>Develop ideas in detailes.</a:t>
            </a:r>
            <a:endParaRPr lang="en-US">
              <a:latin typeface="Times New Roman" panose="02020603050405020304" charset="0"/>
              <a:cs typeface="Times New Roman" panose="02020603050405020304" charset="0"/>
            </a:endParaRPr>
          </a:p>
          <a:p>
            <a:pPr algn="just">
              <a:lnSpc>
                <a:spcPct val="100000"/>
              </a:lnSpc>
            </a:pPr>
            <a:r>
              <a:rPr lang="en-US">
                <a:latin typeface="Times New Roman" panose="02020603050405020304" charset="0"/>
                <a:cs typeface="Times New Roman" panose="02020603050405020304" charset="0"/>
              </a:rPr>
              <a:t>Using conjunction words to develop ideas.</a:t>
            </a:r>
            <a:endParaRPr lang="en-US">
              <a:latin typeface="Times New Roman" panose="02020603050405020304" charset="0"/>
              <a:cs typeface="Times New Roman" panose="02020603050405020304" charset="0"/>
            </a:endParaRPr>
          </a:p>
          <a:p>
            <a:pPr marL="571500" lvl="1" indent="0" algn="just">
              <a:lnSpc>
                <a:spcPct val="100000"/>
              </a:lnSpc>
              <a:buNone/>
            </a:pPr>
            <a:r>
              <a:rPr lang="en-US" altLang="en-US">
                <a:latin typeface="Times New Roman" panose="02020603050405020304" charset="0"/>
                <a:cs typeface="Times New Roman" panose="02020603050405020304" charset="0"/>
              </a:rPr>
              <a:t>- Adding: For example, “in addition”, “furthermore”, “besides”.</a:t>
            </a:r>
            <a:endParaRPr lang="en-US" altLang="en-US">
              <a:latin typeface="Times New Roman" panose="02020603050405020304" charset="0"/>
              <a:cs typeface="Times New Roman" panose="02020603050405020304" charset="0"/>
            </a:endParaRPr>
          </a:p>
          <a:p>
            <a:pPr marL="571500" lvl="1" indent="0" algn="just">
              <a:lnSpc>
                <a:spcPct val="100000"/>
              </a:lnSpc>
              <a:buNone/>
            </a:pPr>
            <a:r>
              <a:rPr lang="en-US">
                <a:latin typeface="Times New Roman" panose="02020603050405020304" charset="0"/>
                <a:cs typeface="Times New Roman" panose="02020603050405020304" charset="0"/>
              </a:rPr>
              <a:t>- </a:t>
            </a:r>
            <a:r>
              <a:rPr lang="en-US" altLang="en-US">
                <a:latin typeface="Times New Roman" panose="02020603050405020304" charset="0"/>
                <a:cs typeface="Times New Roman" panose="02020603050405020304" charset="0"/>
              </a:rPr>
              <a:t>Contrasting: “however”, “on the other hand”.</a:t>
            </a:r>
            <a:endParaRPr lang="en-US" altLang="en-US">
              <a:latin typeface="Times New Roman" panose="02020603050405020304" charset="0"/>
              <a:cs typeface="Times New Roman" panose="02020603050405020304" charset="0"/>
            </a:endParaRPr>
          </a:p>
          <a:p>
            <a:pPr marL="571500" lvl="1" indent="0" algn="just">
              <a:lnSpc>
                <a:spcPct val="100000"/>
              </a:lnSpc>
              <a:buNone/>
            </a:pPr>
            <a:r>
              <a:rPr lang="en-US" altLang="en-US">
                <a:latin typeface="Times New Roman" panose="02020603050405020304" charset="0"/>
                <a:cs typeface="Times New Roman" panose="02020603050405020304" charset="0"/>
              </a:rPr>
              <a:t>- Cause and effect: “because of this”, “as a result”.</a:t>
            </a:r>
            <a:endParaRPr lang="en-US" altLang="en-US">
              <a:latin typeface="Times New Roman" panose="02020603050405020304" charset="0"/>
              <a:cs typeface="Times New Roman" panose="02020603050405020304" charset="0"/>
            </a:endParaRPr>
          </a:p>
          <a:p>
            <a:pPr algn="just">
              <a:lnSpc>
                <a:spcPct val="100000"/>
              </a:lnSpc>
            </a:pPr>
            <a:r>
              <a:rPr lang="en-US">
                <a:latin typeface="Times New Roman" panose="02020603050405020304" charset="0"/>
                <a:cs typeface="Times New Roman" panose="02020603050405020304" charset="0"/>
              </a:rPr>
              <a:t>Prepare the relevant topics &amp; vocabulary</a:t>
            </a:r>
            <a:endParaRPr lang="en-US">
              <a:latin typeface="Times New Roman" panose="02020603050405020304" charset="0"/>
              <a:cs typeface="Times New Roman" panose="02020603050405020304" charset="0"/>
            </a:endParaRPr>
          </a:p>
          <a:p>
            <a:pPr marL="114300" indent="0" algn="just">
              <a:lnSpc>
                <a:spcPct val="100000"/>
              </a:lnSpc>
              <a:buNone/>
            </a:pPr>
            <a:r>
              <a:rPr lang="en-US">
                <a:latin typeface="Times New Roman" panose="02020603050405020304" charset="0"/>
                <a:cs typeface="Times New Roman" panose="02020603050405020304" charset="0"/>
              </a:rPr>
              <a:t>to practice and evaluate yourself to motivate</a:t>
            </a:r>
            <a:endParaRPr lang="en-US">
              <a:latin typeface="Times New Roman" panose="02020603050405020304" charset="0"/>
              <a:cs typeface="Times New Roman" panose="02020603050405020304" charset="0"/>
            </a:endParaRPr>
          </a:p>
          <a:p>
            <a:pPr marL="114300" indent="0" algn="just">
              <a:lnSpc>
                <a:spcPct val="100000"/>
              </a:lnSpc>
              <a:buNone/>
            </a:pPr>
            <a:r>
              <a:rPr lang="en-US">
                <a:latin typeface="Times New Roman" panose="02020603050405020304" charset="0"/>
                <a:cs typeface="Times New Roman" panose="02020603050405020304" charset="0"/>
              </a:rPr>
              <a:t>the progress.</a:t>
            </a:r>
            <a:endParaRPr lang="en-US">
              <a:latin typeface="Times New Roman" panose="02020603050405020304" charset="0"/>
              <a:cs typeface="Times New Roman" panose="02020603050405020304" charset="0"/>
            </a:endParaRPr>
          </a:p>
          <a:p>
            <a:pPr marL="114300" indent="0" algn="just">
              <a:lnSpc>
                <a:spcPct val="100000"/>
              </a:lnSpc>
              <a:buNone/>
            </a:pPr>
            <a:endParaRPr lang="en-US">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10812780" y="2439670"/>
            <a:ext cx="7474585" cy="65316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984" name="Shape 984"/>
        <p:cNvGrpSpPr/>
        <p:nvPr/>
      </p:nvGrpSpPr>
      <p:grpSpPr>
        <a:xfrm>
          <a:off x="0" y="0"/>
          <a:ext cx="0" cy="0"/>
          <a:chOff x="0" y="0"/>
          <a:chExt cx="0" cy="0"/>
        </a:xfrm>
      </p:grpSpPr>
      <p:sp>
        <p:nvSpPr>
          <p:cNvPr id="985" name="Google Shape;985;p50"/>
          <p:cNvSpPr txBox="1"/>
          <p:nvPr>
            <p:ph type="title"/>
          </p:nvPr>
        </p:nvSpPr>
        <p:spPr>
          <a:xfrm>
            <a:off x="473529" y="395691"/>
            <a:ext cx="17340900" cy="79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a:latin typeface="Arial" panose="020B0604020202020204"/>
                <a:ea typeface="Arial" panose="020B0604020202020204"/>
                <a:cs typeface="Arial" panose="020B0604020202020204"/>
                <a:sym typeface="Arial" panose="020B0604020202020204"/>
              </a:rPr>
              <a:t>PART 3: Topic Development - 1 phút chuẩn bị và 4 phút nói</a:t>
            </a:r>
            <a:endParaRPr sz="4000">
              <a:latin typeface="Arial" panose="020B0604020202020204"/>
              <a:ea typeface="Arial" panose="020B0604020202020204"/>
              <a:cs typeface="Arial" panose="020B0604020202020204"/>
              <a:sym typeface="Arial" panose="020B0604020202020204"/>
            </a:endParaRPr>
          </a:p>
        </p:txBody>
      </p:sp>
      <p:sp>
        <p:nvSpPr>
          <p:cNvPr id="986" name="Google Shape;986;p50"/>
          <p:cNvSpPr txBox="1"/>
          <p:nvPr>
            <p:ph type="body" idx="1"/>
          </p:nvPr>
        </p:nvSpPr>
        <p:spPr>
          <a:xfrm>
            <a:off x="880625" y="1873275"/>
            <a:ext cx="15515100" cy="1461300"/>
          </a:xfrm>
          <a:prstGeom prst="rect">
            <a:avLst/>
          </a:prstGeom>
          <a:ln w="9525" cap="flat" cmpd="sng">
            <a:solidFill>
              <a:srgbClr val="006235"/>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50000"/>
              </a:lnSpc>
              <a:spcBef>
                <a:spcPts val="1500"/>
              </a:spcBef>
              <a:spcAft>
                <a:spcPts val="0"/>
              </a:spcAft>
              <a:buNone/>
            </a:pPr>
            <a:r>
              <a:rPr lang="en-US" sz="2500" b="1">
                <a:solidFill>
                  <a:schemeClr val="lt2"/>
                </a:solidFill>
                <a:latin typeface="Arial" panose="020B0604020202020204"/>
                <a:ea typeface="Arial" panose="020B0604020202020204"/>
                <a:cs typeface="Arial" panose="020B0604020202020204"/>
                <a:sym typeface="Arial" panose="020B0604020202020204"/>
              </a:rPr>
              <a:t>Part 3: Topic development (5’)</a:t>
            </a:r>
            <a:endParaRPr sz="2500" b="1">
              <a:solidFill>
                <a:schemeClr val="lt2"/>
              </a:solidFill>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1500"/>
              </a:spcBef>
              <a:spcAft>
                <a:spcPts val="0"/>
              </a:spcAft>
              <a:buNone/>
            </a:pPr>
            <a:r>
              <a:rPr lang="en-US" sz="2500" b="1">
                <a:latin typeface="Arial" panose="020B0604020202020204"/>
                <a:ea typeface="Arial" panose="020B0604020202020204"/>
                <a:cs typeface="Arial" panose="020B0604020202020204"/>
                <a:sym typeface="Arial" panose="020B0604020202020204"/>
              </a:rPr>
              <a:t>Topic</a:t>
            </a:r>
            <a:r>
              <a:rPr lang="en-US" sz="2500" b="1">
                <a:latin typeface="Arial" panose="020B0604020202020204"/>
                <a:ea typeface="Arial" panose="020B0604020202020204"/>
                <a:cs typeface="Arial" panose="020B0604020202020204"/>
                <a:sym typeface="Arial" panose="020B0604020202020204"/>
              </a:rPr>
              <a:t>:</a:t>
            </a:r>
            <a:r>
              <a:rPr lang="en-US" sz="2500">
                <a:latin typeface="Arial" panose="020B0604020202020204"/>
                <a:ea typeface="Arial" panose="020B0604020202020204"/>
                <a:cs typeface="Arial" panose="020B0604020202020204"/>
                <a:sym typeface="Arial" panose="020B0604020202020204"/>
              </a:rPr>
              <a:t> Learning how to bake a cake can be a great experience for people</a:t>
            </a:r>
            <a:endParaRPr sz="2500">
              <a:latin typeface="Arial" panose="020B0604020202020204"/>
              <a:ea typeface="Arial" panose="020B0604020202020204"/>
              <a:cs typeface="Arial" panose="020B0604020202020204"/>
              <a:sym typeface="Arial" panose="020B0604020202020204"/>
            </a:endParaRPr>
          </a:p>
        </p:txBody>
      </p:sp>
      <p:pic>
        <p:nvPicPr>
          <p:cNvPr id="987" name="Google Shape;987;p50"/>
          <p:cNvPicPr preferRelativeResize="0"/>
          <p:nvPr/>
        </p:nvPicPr>
        <p:blipFill>
          <a:blip r:embed="rId1"/>
          <a:stretch>
            <a:fillRect/>
          </a:stretch>
        </p:blipFill>
        <p:spPr>
          <a:xfrm>
            <a:off x="880625" y="3514400"/>
            <a:ext cx="11564551" cy="5279075"/>
          </a:xfrm>
          <a:prstGeom prst="rect">
            <a:avLst/>
          </a:prstGeom>
          <a:noFill/>
          <a:ln>
            <a:noFill/>
          </a:ln>
        </p:spPr>
      </p:pic>
      <p:sp>
        <p:nvSpPr>
          <p:cNvPr id="988" name="Google Shape;988;p50"/>
          <p:cNvSpPr/>
          <p:nvPr/>
        </p:nvSpPr>
        <p:spPr>
          <a:xfrm>
            <a:off x="4995275" y="9127425"/>
            <a:ext cx="2556000" cy="629400"/>
          </a:xfrm>
          <a:prstGeom prst="rect">
            <a:avLst/>
          </a:prstGeom>
          <a:solidFill>
            <a:srgbClr val="0181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solidFill>
                  <a:schemeClr val="lt1"/>
                </a:solidFill>
                <a:latin typeface="Montserrat SemiBold"/>
                <a:ea typeface="Montserrat SemiBold"/>
                <a:cs typeface="Montserrat SemiBold"/>
                <a:sym typeface="Montserrat SemiBold"/>
              </a:rPr>
              <a:t>up to 2 minutes</a:t>
            </a:r>
            <a:endParaRPr sz="2100">
              <a:solidFill>
                <a:schemeClr val="lt1"/>
              </a:solidFill>
              <a:latin typeface="Montserrat SemiBold"/>
              <a:ea typeface="Montserrat SemiBold"/>
              <a:cs typeface="Montserrat SemiBold"/>
              <a:sym typeface="Montserrat SemiBold"/>
            </a:endParaRPr>
          </a:p>
        </p:txBody>
      </p:sp>
      <p:sp>
        <p:nvSpPr>
          <p:cNvPr id="989" name="Google Shape;989;p50"/>
          <p:cNvSpPr txBox="1"/>
          <p:nvPr/>
        </p:nvSpPr>
        <p:spPr>
          <a:xfrm>
            <a:off x="12201125" y="4541875"/>
            <a:ext cx="5831400" cy="372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900" b="1">
                <a:solidFill>
                  <a:schemeClr val="dk1"/>
                </a:solidFill>
                <a:latin typeface="Roboto" panose="02000000000000000000"/>
                <a:ea typeface="Roboto" panose="02000000000000000000"/>
                <a:cs typeface="Roboto" panose="02000000000000000000"/>
                <a:sym typeface="Roboto" panose="02000000000000000000"/>
              </a:rPr>
              <a:t>Note:</a:t>
            </a:r>
            <a:r>
              <a:rPr lang="en-US" sz="2100">
                <a:solidFill>
                  <a:schemeClr val="dk1"/>
                </a:solidFill>
                <a:latin typeface="Roboto" panose="02000000000000000000"/>
                <a:ea typeface="Roboto" panose="02000000000000000000"/>
                <a:cs typeface="Roboto" panose="02000000000000000000"/>
                <a:sym typeface="Roboto" panose="02000000000000000000"/>
              </a:rPr>
              <a:t> </a:t>
            </a:r>
            <a:r>
              <a:rPr lang="en-US" sz="1800" i="1">
                <a:solidFill>
                  <a:schemeClr val="dk1"/>
                </a:solidFill>
                <a:latin typeface="Roboto" panose="02000000000000000000"/>
                <a:ea typeface="Roboto" panose="02000000000000000000"/>
                <a:cs typeface="Roboto" panose="02000000000000000000"/>
                <a:sym typeface="Roboto" panose="02000000000000000000"/>
              </a:rPr>
              <a:t>You do not need to answer all the questions.</a:t>
            </a:r>
            <a:endParaRPr sz="1800" i="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1000"/>
              </a:spcBef>
              <a:spcAft>
                <a:spcPts val="0"/>
              </a:spcAft>
              <a:buNone/>
            </a:pPr>
            <a:r>
              <a:rPr lang="en-US" sz="2100">
                <a:solidFill>
                  <a:schemeClr val="dk1"/>
                </a:solidFill>
                <a:latin typeface="Roboto" panose="02000000000000000000"/>
                <a:ea typeface="Roboto" panose="02000000000000000000"/>
                <a:cs typeface="Roboto" panose="02000000000000000000"/>
                <a:sym typeface="Roboto" panose="02000000000000000000"/>
              </a:rPr>
              <a:t>1. What kinds of cake do people often make? Can you describe them?</a:t>
            </a:r>
            <a:endParaRPr sz="2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US" sz="2100">
                <a:solidFill>
                  <a:schemeClr val="dk1"/>
                </a:solidFill>
                <a:latin typeface="Roboto" panose="02000000000000000000"/>
                <a:ea typeface="Roboto" panose="02000000000000000000"/>
                <a:cs typeface="Roboto" panose="02000000000000000000"/>
                <a:sym typeface="Roboto" panose="02000000000000000000"/>
              </a:rPr>
              <a:t>2. What are the disadvantages of making a cake compared to buying it?</a:t>
            </a:r>
            <a:endParaRPr sz="2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US" sz="2100">
                <a:solidFill>
                  <a:schemeClr val="dk1"/>
                </a:solidFill>
                <a:latin typeface="Roboto" panose="02000000000000000000"/>
                <a:ea typeface="Roboto" panose="02000000000000000000"/>
                <a:cs typeface="Roboto" panose="02000000000000000000"/>
                <a:sym typeface="Roboto" panose="02000000000000000000"/>
              </a:rPr>
              <a:t>3. Do people learn how to make cakes now more than they did in the past? Why/ Why not?</a:t>
            </a:r>
            <a:endParaRPr sz="21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990" name="Google Shape;990;p50"/>
          <p:cNvSpPr/>
          <p:nvPr/>
        </p:nvSpPr>
        <p:spPr>
          <a:xfrm>
            <a:off x="12303900" y="3642775"/>
            <a:ext cx="3005700" cy="719400"/>
          </a:xfrm>
          <a:prstGeom prst="round2DiagRect">
            <a:avLst>
              <a:gd name="adj1" fmla="val 16667"/>
              <a:gd name="adj2" fmla="val 0"/>
            </a:avLst>
          </a:prstGeom>
          <a:solidFill>
            <a:srgbClr val="00B050">
              <a:alpha val="15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dk1"/>
                </a:solidFill>
                <a:latin typeface="Roboto" panose="02000000000000000000"/>
                <a:ea typeface="Roboto" panose="02000000000000000000"/>
                <a:cs typeface="Roboto" panose="02000000000000000000"/>
                <a:sym typeface="Roboto" panose="02000000000000000000"/>
              </a:rPr>
              <a:t>2. </a:t>
            </a:r>
            <a:r>
              <a:rPr lang="en-US" sz="2100" b="1">
                <a:solidFill>
                  <a:schemeClr val="dk1"/>
                </a:solidFill>
                <a:latin typeface="Roboto" panose="02000000000000000000"/>
                <a:ea typeface="Roboto" panose="02000000000000000000"/>
                <a:cs typeface="Roboto" panose="02000000000000000000"/>
                <a:sym typeface="Roboto" panose="02000000000000000000"/>
              </a:rPr>
              <a:t>Follow-up questions</a:t>
            </a:r>
            <a:endParaRPr b="1">
              <a:latin typeface="Roboto" panose="02000000000000000000"/>
              <a:ea typeface="Roboto" panose="02000000000000000000"/>
              <a:cs typeface="Roboto" panose="02000000000000000000"/>
              <a:sym typeface="Roboto" panose="02000000000000000000"/>
            </a:endParaRPr>
          </a:p>
        </p:txBody>
      </p:sp>
      <p:sp>
        <p:nvSpPr>
          <p:cNvPr id="991" name="Google Shape;991;p50"/>
          <p:cNvSpPr/>
          <p:nvPr/>
        </p:nvSpPr>
        <p:spPr>
          <a:xfrm>
            <a:off x="12387450" y="9152250"/>
            <a:ext cx="2556000" cy="629400"/>
          </a:xfrm>
          <a:prstGeom prst="rect">
            <a:avLst/>
          </a:prstGeom>
          <a:solidFill>
            <a:srgbClr val="0181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solidFill>
                  <a:schemeClr val="lt1"/>
                </a:solidFill>
                <a:latin typeface="Montserrat SemiBold"/>
                <a:ea typeface="Montserrat SemiBold"/>
                <a:cs typeface="Montserrat SemiBold"/>
                <a:sym typeface="Montserrat SemiBold"/>
              </a:rPr>
              <a:t>up to 2 minutes</a:t>
            </a:r>
            <a:endParaRPr sz="2100">
              <a:solidFill>
                <a:schemeClr val="lt1"/>
              </a:solidFill>
              <a:latin typeface="Montserrat SemiBold"/>
              <a:ea typeface="Montserrat SemiBold"/>
              <a:cs typeface="Montserrat SemiBold"/>
              <a:sym typeface="Montserrat SemiBold"/>
            </a:endParaRPr>
          </a:p>
        </p:txBody>
      </p:sp>
      <p:sp>
        <p:nvSpPr>
          <p:cNvPr id="992" name="Google Shape;992;p50"/>
          <p:cNvSpPr/>
          <p:nvPr/>
        </p:nvSpPr>
        <p:spPr>
          <a:xfrm>
            <a:off x="934650" y="3514400"/>
            <a:ext cx="2031300" cy="719400"/>
          </a:xfrm>
          <a:prstGeom prst="round2DiagRect">
            <a:avLst>
              <a:gd name="adj1" fmla="val 16667"/>
              <a:gd name="adj2" fmla="val 0"/>
            </a:avLst>
          </a:prstGeom>
          <a:solidFill>
            <a:srgbClr val="00B050">
              <a:alpha val="15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1950" algn="l" rtl="0">
              <a:spcBef>
                <a:spcPts val="0"/>
              </a:spcBef>
              <a:spcAft>
                <a:spcPts val="0"/>
              </a:spcAft>
              <a:buClr>
                <a:schemeClr val="dk1"/>
              </a:buClr>
              <a:buSzPts val="2100"/>
              <a:buFont typeface="Roboto" panose="02000000000000000000"/>
              <a:buAutoNum type="arabicPeriod"/>
            </a:pPr>
            <a:r>
              <a:rPr lang="en-US" sz="2100" b="1">
                <a:solidFill>
                  <a:schemeClr val="dk1"/>
                </a:solidFill>
                <a:latin typeface="Roboto" panose="02000000000000000000"/>
                <a:ea typeface="Roboto" panose="02000000000000000000"/>
                <a:cs typeface="Roboto" panose="02000000000000000000"/>
                <a:sym typeface="Roboto" panose="02000000000000000000"/>
              </a:rPr>
              <a:t>Mind-map</a:t>
            </a:r>
            <a:endParaRPr b="1">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97" name="Shape 997"/>
        <p:cNvGrpSpPr/>
        <p:nvPr/>
      </p:nvGrpSpPr>
      <p:grpSpPr>
        <a:xfrm>
          <a:off x="0" y="0"/>
          <a:ext cx="0" cy="0"/>
          <a:chOff x="0" y="0"/>
          <a:chExt cx="0" cy="0"/>
        </a:xfrm>
      </p:grpSpPr>
      <p:sp>
        <p:nvSpPr>
          <p:cNvPr id="998" name="Google Shape;998;p51"/>
          <p:cNvSpPr txBox="1"/>
          <p:nvPr>
            <p:ph type="title"/>
          </p:nvPr>
        </p:nvSpPr>
        <p:spPr>
          <a:xfrm>
            <a:off x="473529" y="395691"/>
            <a:ext cx="17340900" cy="79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a:latin typeface="Arial" panose="020B0604020202020204"/>
                <a:ea typeface="Arial" panose="020B0604020202020204"/>
                <a:cs typeface="Arial" panose="020B0604020202020204"/>
                <a:sym typeface="Arial" panose="020B0604020202020204"/>
              </a:rPr>
              <a:t>PART 3: Topic Development - 1 phút chuẩn bị và 4 phút nói</a:t>
            </a:r>
            <a:endParaRPr sz="4000">
              <a:latin typeface="Arial" panose="020B0604020202020204"/>
              <a:ea typeface="Arial" panose="020B0604020202020204"/>
              <a:cs typeface="Arial" panose="020B0604020202020204"/>
              <a:sym typeface="Arial" panose="020B0604020202020204"/>
            </a:endParaRPr>
          </a:p>
        </p:txBody>
      </p:sp>
      <p:pic>
        <p:nvPicPr>
          <p:cNvPr id="999" name="Google Shape;999;p51"/>
          <p:cNvPicPr preferRelativeResize="0"/>
          <p:nvPr/>
        </p:nvPicPr>
        <p:blipFill>
          <a:blip r:embed="rId1"/>
          <a:stretch>
            <a:fillRect/>
          </a:stretch>
        </p:blipFill>
        <p:spPr>
          <a:xfrm>
            <a:off x="386625" y="1944075"/>
            <a:ext cx="8662375" cy="6399201"/>
          </a:xfrm>
          <a:prstGeom prst="rect">
            <a:avLst/>
          </a:prstGeom>
          <a:noFill/>
          <a:ln>
            <a:noFill/>
          </a:ln>
        </p:spPr>
      </p:pic>
      <p:pic>
        <p:nvPicPr>
          <p:cNvPr id="1000" name="Google Shape;1000;p51"/>
          <p:cNvPicPr preferRelativeResize="0"/>
          <p:nvPr/>
        </p:nvPicPr>
        <p:blipFill>
          <a:blip r:embed="rId2"/>
          <a:stretch>
            <a:fillRect/>
          </a:stretch>
        </p:blipFill>
        <p:spPr>
          <a:xfrm>
            <a:off x="8917800" y="1944075"/>
            <a:ext cx="9293075" cy="6323001"/>
          </a:xfrm>
          <a:prstGeom prst="rect">
            <a:avLst/>
          </a:prstGeom>
          <a:noFill/>
          <a:ln>
            <a:noFill/>
          </a:ln>
        </p:spPr>
      </p:pic>
      <p:sp>
        <p:nvSpPr>
          <p:cNvPr id="1001" name="Google Shape;1001;p51"/>
          <p:cNvSpPr/>
          <p:nvPr/>
        </p:nvSpPr>
        <p:spPr>
          <a:xfrm>
            <a:off x="6215575" y="3514300"/>
            <a:ext cx="2016600" cy="513900"/>
          </a:xfrm>
          <a:prstGeom prst="wedgeRoundRectCallout">
            <a:avLst>
              <a:gd name="adj1" fmla="val -54459"/>
              <a:gd name="adj2" fmla="val -97490"/>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THỜI GIAN CHUẨN BỊ</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
        <p:nvSpPr>
          <p:cNvPr id="1002" name="Google Shape;1002;p51"/>
          <p:cNvSpPr/>
          <p:nvPr/>
        </p:nvSpPr>
        <p:spPr>
          <a:xfrm>
            <a:off x="14485775" y="2020275"/>
            <a:ext cx="2416500" cy="513900"/>
          </a:xfrm>
          <a:prstGeom prst="wedgeRoundRectCallout">
            <a:avLst>
              <a:gd name="adj1" fmla="val -74755"/>
              <a:gd name="adj2" fmla="val -9841"/>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THỜI GIAN TRẢ LỜI</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
        <p:nvSpPr>
          <p:cNvPr id="1003" name="Google Shape;1003;p51"/>
          <p:cNvSpPr/>
          <p:nvPr/>
        </p:nvSpPr>
        <p:spPr>
          <a:xfrm>
            <a:off x="15100600" y="4829425"/>
            <a:ext cx="1801800" cy="513900"/>
          </a:xfrm>
          <a:prstGeom prst="wedgeRoundRectCallout">
            <a:avLst>
              <a:gd name="adj1" fmla="val 5085"/>
              <a:gd name="adj2" fmla="val -91202"/>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LƯU Ý</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
        <p:nvSpPr>
          <p:cNvPr id="1004" name="Google Shape;1004;p51"/>
          <p:cNvSpPr/>
          <p:nvPr/>
        </p:nvSpPr>
        <p:spPr>
          <a:xfrm>
            <a:off x="666675" y="7162200"/>
            <a:ext cx="3853500" cy="282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005" name="Google Shape;1005;p51"/>
          <p:cNvSpPr/>
          <p:nvPr/>
        </p:nvSpPr>
        <p:spPr>
          <a:xfrm>
            <a:off x="5054350" y="7162200"/>
            <a:ext cx="1801800" cy="513900"/>
          </a:xfrm>
          <a:prstGeom prst="wedgeRoundRectCallout">
            <a:avLst>
              <a:gd name="adj1" fmla="val -75375"/>
              <a:gd name="adj2" fmla="val -15008"/>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0000FF"/>
                </a:solidFill>
                <a:latin typeface="Roboto" panose="02000000000000000000"/>
                <a:ea typeface="Roboto" panose="02000000000000000000"/>
                <a:cs typeface="Roboto" panose="02000000000000000000"/>
                <a:sym typeface="Roboto" panose="02000000000000000000"/>
              </a:rPr>
              <a:t>LƯU Ý</a:t>
            </a:r>
            <a:endParaRPr b="1">
              <a:solidFill>
                <a:srgbClr val="0000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009" name="Shape 1009"/>
        <p:cNvGrpSpPr/>
        <p:nvPr/>
      </p:nvGrpSpPr>
      <p:grpSpPr>
        <a:xfrm>
          <a:off x="0" y="0"/>
          <a:ext cx="0" cy="0"/>
          <a:chOff x="0" y="0"/>
          <a:chExt cx="0" cy="0"/>
        </a:xfrm>
      </p:grpSpPr>
      <p:sp>
        <p:nvSpPr>
          <p:cNvPr id="1010" name="Google Shape;1010;p52"/>
          <p:cNvSpPr txBox="1"/>
          <p:nvPr>
            <p:ph type="title"/>
          </p:nvPr>
        </p:nvSpPr>
        <p:spPr>
          <a:xfrm>
            <a:off x="6193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latin typeface="Arial" panose="020B0604020202020204"/>
                <a:ea typeface="Arial" panose="020B0604020202020204"/>
                <a:cs typeface="Arial" panose="020B0604020202020204"/>
                <a:sym typeface="Arial" panose="020B0604020202020204"/>
              </a:rPr>
              <a:t>PART 3: Cách trả lời Mind-map</a:t>
            </a:r>
            <a:endParaRPr sz="4000" b="1">
              <a:latin typeface="Arial" panose="020B0604020202020204"/>
              <a:ea typeface="Arial" panose="020B0604020202020204"/>
              <a:cs typeface="Arial" panose="020B0604020202020204"/>
              <a:sym typeface="Arial" panose="020B0604020202020204"/>
            </a:endParaRPr>
          </a:p>
        </p:txBody>
      </p:sp>
      <p:sp>
        <p:nvSpPr>
          <p:cNvPr id="1011" name="Google Shape;1011;p52"/>
          <p:cNvSpPr txBox="1"/>
          <p:nvPr>
            <p:ph type="body" idx="1"/>
          </p:nvPr>
        </p:nvSpPr>
        <p:spPr>
          <a:xfrm>
            <a:off x="619300" y="1861450"/>
            <a:ext cx="17747400" cy="6944700"/>
          </a:xfrm>
          <a:prstGeom prst="rect">
            <a:avLst/>
          </a:prstGeom>
          <a:noFill/>
          <a:ln>
            <a:noFill/>
          </a:ln>
        </p:spPr>
        <p:txBody>
          <a:bodyPr spcFirstLastPara="1" wrap="square" lIns="91425" tIns="45700" rIns="91425" bIns="45700" anchor="t" anchorCtr="0">
            <a:normAutofit/>
          </a:bodyPr>
          <a:lstStyle/>
          <a:p>
            <a:pPr marL="36195" lvl="0" indent="0" algn="l" rtl="0">
              <a:lnSpc>
                <a:spcPct val="150000"/>
              </a:lnSpc>
              <a:spcBef>
                <a:spcPts val="0"/>
              </a:spcBef>
              <a:spcAft>
                <a:spcPts val="0"/>
              </a:spcAft>
              <a:buClr>
                <a:schemeClr val="dk2"/>
              </a:buClr>
              <a:buSzPts val="4400"/>
              <a:buNone/>
            </a:pPr>
            <a:r>
              <a:rPr lang="en-US" sz="2400" b="1">
                <a:solidFill>
                  <a:schemeClr val="dk2"/>
                </a:solidFill>
                <a:latin typeface="Arial" panose="020B0604020202020204"/>
                <a:ea typeface="Arial" panose="020B0604020202020204"/>
                <a:cs typeface="Arial" panose="020B0604020202020204"/>
                <a:sym typeface="Arial" panose="020B0604020202020204"/>
              </a:rPr>
              <a:t>B1: Giới thiệu chủ đề</a:t>
            </a:r>
            <a:endParaRPr sz="2400">
              <a:latin typeface="Arial" panose="020B0604020202020204"/>
              <a:ea typeface="Arial" panose="020B0604020202020204"/>
              <a:cs typeface="Arial" panose="020B0604020202020204"/>
              <a:sym typeface="Arial" panose="020B0604020202020204"/>
            </a:endParaRPr>
          </a:p>
          <a:p>
            <a:pPr marL="36195" lvl="0" indent="0" algn="l" rtl="0">
              <a:lnSpc>
                <a:spcPct val="150000"/>
              </a:lnSpc>
              <a:spcBef>
                <a:spcPts val="1500"/>
              </a:spcBef>
              <a:spcAft>
                <a:spcPts val="0"/>
              </a:spcAft>
              <a:buClr>
                <a:schemeClr val="dk1"/>
              </a:buClr>
              <a:buSzPts val="4400"/>
              <a:buNone/>
            </a:pPr>
            <a:r>
              <a:rPr lang="en-US" sz="2400" b="1">
                <a:solidFill>
                  <a:srgbClr val="001A33"/>
                </a:solidFill>
                <a:latin typeface="Arial" panose="020B0604020202020204"/>
                <a:ea typeface="Arial" panose="020B0604020202020204"/>
                <a:cs typeface="Arial" panose="020B0604020202020204"/>
                <a:sym typeface="Arial" panose="020B0604020202020204"/>
              </a:rPr>
              <a:t>- </a:t>
            </a:r>
            <a:r>
              <a:rPr lang="en-US" sz="2400" b="1">
                <a:solidFill>
                  <a:srgbClr val="001A33"/>
                </a:solidFill>
                <a:latin typeface="Arial" panose="020B0604020202020204"/>
                <a:ea typeface="Arial" panose="020B0604020202020204"/>
                <a:cs typeface="Arial" panose="020B0604020202020204"/>
                <a:sym typeface="Arial" panose="020B0604020202020204"/>
              </a:rPr>
              <a:t>I’m going to talk about the topic </a:t>
            </a:r>
            <a:r>
              <a:rPr lang="en-US" sz="2400">
                <a:latin typeface="Arial" panose="020B0604020202020204"/>
                <a:ea typeface="Arial" panose="020B0604020202020204"/>
                <a:cs typeface="Arial" panose="020B0604020202020204"/>
                <a:sym typeface="Arial" panose="020B0604020202020204"/>
              </a:rPr>
              <a:t>[</a:t>
            </a:r>
            <a:r>
              <a:rPr lang="en-US" sz="2400">
                <a:solidFill>
                  <a:srgbClr val="3C78D8"/>
                </a:solidFill>
                <a:latin typeface="Arial" panose="020B0604020202020204"/>
                <a:ea typeface="Arial" panose="020B0604020202020204"/>
                <a:cs typeface="Arial" panose="020B0604020202020204"/>
                <a:sym typeface="Arial" panose="020B0604020202020204"/>
              </a:rPr>
              <a:t>topic</a:t>
            </a:r>
            <a:r>
              <a:rPr lang="en-US" sz="2400">
                <a:latin typeface="Arial" panose="020B0604020202020204"/>
                <a:ea typeface="Arial" panose="020B0604020202020204"/>
                <a:cs typeface="Arial" panose="020B0604020202020204"/>
                <a:sym typeface="Arial" panose="020B0604020202020204"/>
              </a:rPr>
              <a:t>]. </a:t>
            </a:r>
            <a:r>
              <a:rPr lang="en-US" sz="2400" b="1">
                <a:latin typeface="Arial" panose="020B0604020202020204"/>
                <a:ea typeface="Arial" panose="020B0604020202020204"/>
                <a:cs typeface="Arial" panose="020B0604020202020204"/>
                <a:sym typeface="Arial" panose="020B0604020202020204"/>
              </a:rPr>
              <a:t>In my opinion, it is true to say so because of the following reasons:</a:t>
            </a:r>
            <a:endParaRPr sz="2400" b="1">
              <a:latin typeface="Arial" panose="020B0604020202020204"/>
              <a:ea typeface="Arial" panose="020B0604020202020204"/>
              <a:cs typeface="Arial" panose="020B0604020202020204"/>
              <a:sym typeface="Arial" panose="020B0604020202020204"/>
            </a:endParaRPr>
          </a:p>
          <a:p>
            <a:pPr marL="36195" lvl="0" indent="0" algn="l" rtl="0">
              <a:lnSpc>
                <a:spcPct val="150000"/>
              </a:lnSpc>
              <a:spcBef>
                <a:spcPts val="1500"/>
              </a:spcBef>
              <a:spcAft>
                <a:spcPts val="0"/>
              </a:spcAft>
              <a:buClr>
                <a:schemeClr val="dk2"/>
              </a:buClr>
              <a:buSzPts val="4500"/>
              <a:buNone/>
            </a:pPr>
            <a:r>
              <a:rPr lang="en-US" sz="2400" b="1">
                <a:solidFill>
                  <a:schemeClr val="dk2"/>
                </a:solidFill>
                <a:latin typeface="Arial" panose="020B0604020202020204"/>
                <a:ea typeface="Arial" panose="020B0604020202020204"/>
                <a:cs typeface="Arial" panose="020B0604020202020204"/>
                <a:sym typeface="Arial" panose="020B0604020202020204"/>
              </a:rPr>
              <a:t>B2: Phát triển ý của main idea</a:t>
            </a:r>
            <a:endParaRPr sz="2400" b="1">
              <a:solidFill>
                <a:schemeClr val="dk2"/>
              </a:solidFill>
              <a:latin typeface="Arial" panose="020B0604020202020204"/>
              <a:ea typeface="Arial" panose="020B0604020202020204"/>
              <a:cs typeface="Arial" panose="020B0604020202020204"/>
              <a:sym typeface="Arial" panose="020B0604020202020204"/>
            </a:endParaRPr>
          </a:p>
          <a:p>
            <a:pPr marL="457200" lvl="0" indent="-387350" algn="l" rtl="0">
              <a:lnSpc>
                <a:spcPct val="200000"/>
              </a:lnSpc>
              <a:spcBef>
                <a:spcPts val="1500"/>
              </a:spcBef>
              <a:spcAft>
                <a:spcPts val="0"/>
              </a:spcAft>
              <a:buClr>
                <a:srgbClr val="000000"/>
              </a:buClr>
              <a:buSzPts val="2500"/>
              <a:buFont typeface="Arial" panose="020B0604020202020204"/>
              <a:buChar char="-"/>
            </a:pPr>
            <a:r>
              <a:rPr lang="en-US" sz="2500" b="1">
                <a:solidFill>
                  <a:srgbClr val="000000"/>
                </a:solidFill>
                <a:highlight>
                  <a:srgbClr val="FFFF00"/>
                </a:highlight>
                <a:latin typeface="Arial" panose="020B0604020202020204"/>
                <a:ea typeface="Arial" panose="020B0604020202020204"/>
                <a:cs typeface="Arial" panose="020B0604020202020204"/>
                <a:sym typeface="Arial" panose="020B0604020202020204"/>
              </a:rPr>
              <a:t>First and foremost, I would say that</a:t>
            </a:r>
            <a:r>
              <a:rPr lang="en-US" sz="2500">
                <a:solidFill>
                  <a:srgbClr val="000000"/>
                </a:solidFill>
                <a:latin typeface="Arial" panose="020B0604020202020204"/>
                <a:ea typeface="Arial" panose="020B0604020202020204"/>
                <a:cs typeface="Arial" panose="020B0604020202020204"/>
                <a:sym typeface="Arial" panose="020B0604020202020204"/>
              </a:rPr>
              <a:t> [</a:t>
            </a:r>
            <a:r>
              <a:rPr lang="en-US" sz="2500">
                <a:solidFill>
                  <a:srgbClr val="3D85C6"/>
                </a:solidFill>
                <a:latin typeface="Arial" panose="020B0604020202020204"/>
                <a:ea typeface="Arial" panose="020B0604020202020204"/>
                <a:cs typeface="Arial" panose="020B0604020202020204"/>
                <a:sym typeface="Arial" panose="020B0604020202020204"/>
              </a:rPr>
              <a:t>topic</a:t>
            </a:r>
            <a:r>
              <a:rPr lang="en-US" sz="2500">
                <a:solidFill>
                  <a:srgbClr val="000000"/>
                </a:solidFill>
                <a:latin typeface="Arial" panose="020B0604020202020204"/>
                <a:ea typeface="Arial" panose="020B0604020202020204"/>
                <a:cs typeface="Arial" panose="020B0604020202020204"/>
                <a:sym typeface="Arial" panose="020B0604020202020204"/>
              </a:rPr>
              <a:t>]+ [</a:t>
            </a:r>
            <a:r>
              <a:rPr lang="en-US" sz="2500">
                <a:solidFill>
                  <a:srgbClr val="3D85C6"/>
                </a:solidFill>
                <a:latin typeface="Arial" panose="020B0604020202020204"/>
                <a:ea typeface="Arial" panose="020B0604020202020204"/>
                <a:cs typeface="Arial" panose="020B0604020202020204"/>
                <a:sym typeface="Arial" panose="020B0604020202020204"/>
              </a:rPr>
              <a:t>ý chính 1</a:t>
            </a:r>
            <a:r>
              <a:rPr lang="en-US" sz="2500">
                <a:solidFill>
                  <a:srgbClr val="000000"/>
                </a:solidFill>
                <a:latin typeface="Arial" panose="020B0604020202020204"/>
                <a:ea typeface="Arial" panose="020B0604020202020204"/>
                <a:cs typeface="Arial" panose="020B0604020202020204"/>
                <a:sym typeface="Arial" panose="020B0604020202020204"/>
              </a:rPr>
              <a:t>] + [</a:t>
            </a:r>
            <a:r>
              <a:rPr lang="en-US" sz="2500">
                <a:solidFill>
                  <a:srgbClr val="3D85C6"/>
                </a:solidFill>
                <a:latin typeface="Arial" panose="020B0604020202020204"/>
                <a:ea typeface="Arial" panose="020B0604020202020204"/>
                <a:cs typeface="Arial" panose="020B0604020202020204"/>
                <a:sym typeface="Arial" panose="020B0604020202020204"/>
              </a:rPr>
              <a:t>giải thích/ví dụ</a:t>
            </a:r>
            <a:r>
              <a:rPr lang="en-US" sz="2500">
                <a:solidFill>
                  <a:srgbClr val="000000"/>
                </a:solidFill>
                <a:latin typeface="Arial" panose="020B0604020202020204"/>
                <a:ea typeface="Arial" panose="020B0604020202020204"/>
                <a:cs typeface="Arial" panose="020B0604020202020204"/>
                <a:sym typeface="Arial" panose="020B0604020202020204"/>
              </a:rPr>
              <a:t>]</a:t>
            </a:r>
            <a:endParaRPr sz="2500">
              <a:solidFill>
                <a:srgbClr val="000000"/>
              </a:solidFill>
              <a:latin typeface="Arial" panose="020B0604020202020204"/>
              <a:ea typeface="Arial" panose="020B0604020202020204"/>
              <a:cs typeface="Arial" panose="020B0604020202020204"/>
              <a:sym typeface="Arial" panose="020B0604020202020204"/>
            </a:endParaRPr>
          </a:p>
          <a:p>
            <a:pPr marL="457200" lvl="0" indent="-387350" algn="l" rtl="0">
              <a:lnSpc>
                <a:spcPct val="200000"/>
              </a:lnSpc>
              <a:spcBef>
                <a:spcPts val="0"/>
              </a:spcBef>
              <a:spcAft>
                <a:spcPts val="0"/>
              </a:spcAft>
              <a:buClr>
                <a:srgbClr val="000000"/>
              </a:buClr>
              <a:buSzPts val="2500"/>
              <a:buFont typeface="Arial" panose="020B0604020202020204"/>
              <a:buChar char="-"/>
            </a:pPr>
            <a:r>
              <a:rPr lang="en-US" sz="2500" b="1">
                <a:solidFill>
                  <a:srgbClr val="000000"/>
                </a:solidFill>
                <a:highlight>
                  <a:srgbClr val="FFFF00"/>
                </a:highlight>
                <a:latin typeface="Arial" panose="020B0604020202020204"/>
                <a:ea typeface="Arial" panose="020B0604020202020204"/>
                <a:cs typeface="Arial" panose="020B0604020202020204"/>
                <a:sym typeface="Arial" panose="020B0604020202020204"/>
              </a:rPr>
              <a:t>In addition</a:t>
            </a:r>
            <a:r>
              <a:rPr lang="en-US" sz="2500" b="1">
                <a:solidFill>
                  <a:srgbClr val="000000"/>
                </a:solidFill>
                <a:latin typeface="Arial" panose="020B0604020202020204"/>
                <a:ea typeface="Arial" panose="020B0604020202020204"/>
                <a:cs typeface="Arial" panose="020B0604020202020204"/>
                <a:sym typeface="Arial" panose="020B0604020202020204"/>
              </a:rPr>
              <a:t> </a:t>
            </a:r>
            <a:r>
              <a:rPr lang="en-US" sz="2500">
                <a:solidFill>
                  <a:srgbClr val="000000"/>
                </a:solidFill>
                <a:latin typeface="Arial" panose="020B0604020202020204"/>
                <a:ea typeface="Arial" panose="020B0604020202020204"/>
                <a:cs typeface="Arial" panose="020B0604020202020204"/>
                <a:sym typeface="Arial" panose="020B0604020202020204"/>
              </a:rPr>
              <a:t>(Second, Secondly, In addition/ More importantly/ Furthermore), </a:t>
            </a:r>
            <a:r>
              <a:rPr lang="en-US" sz="2500" b="1">
                <a:solidFill>
                  <a:srgbClr val="000000"/>
                </a:solidFill>
                <a:latin typeface="Arial" panose="020B0604020202020204"/>
                <a:ea typeface="Arial" panose="020B0604020202020204"/>
                <a:cs typeface="Arial" panose="020B0604020202020204"/>
                <a:sym typeface="Arial" panose="020B0604020202020204"/>
              </a:rPr>
              <a:t>it is true that</a:t>
            </a:r>
            <a:r>
              <a:rPr lang="en-US" sz="2500">
                <a:solidFill>
                  <a:srgbClr val="000000"/>
                </a:solidFill>
                <a:latin typeface="Arial" panose="020B0604020202020204"/>
                <a:ea typeface="Arial" panose="020B0604020202020204"/>
                <a:cs typeface="Arial" panose="020B0604020202020204"/>
                <a:sym typeface="Arial" panose="020B0604020202020204"/>
              </a:rPr>
              <a:t> + [</a:t>
            </a:r>
            <a:r>
              <a:rPr lang="en-US" sz="2500">
                <a:solidFill>
                  <a:srgbClr val="3D85C6"/>
                </a:solidFill>
                <a:latin typeface="Arial" panose="020B0604020202020204"/>
                <a:ea typeface="Arial" panose="020B0604020202020204"/>
                <a:cs typeface="Arial" panose="020B0604020202020204"/>
                <a:sym typeface="Arial" panose="020B0604020202020204"/>
              </a:rPr>
              <a:t>ý chính 2</a:t>
            </a:r>
            <a:r>
              <a:rPr lang="en-US" sz="2500">
                <a:solidFill>
                  <a:srgbClr val="000000"/>
                </a:solidFill>
                <a:latin typeface="Arial" panose="020B0604020202020204"/>
                <a:ea typeface="Arial" panose="020B0604020202020204"/>
                <a:cs typeface="Arial" panose="020B0604020202020204"/>
                <a:sym typeface="Arial" panose="020B0604020202020204"/>
              </a:rPr>
              <a:t>]+ [</a:t>
            </a:r>
            <a:r>
              <a:rPr lang="en-US" sz="2500">
                <a:solidFill>
                  <a:srgbClr val="3D85C6"/>
                </a:solidFill>
                <a:latin typeface="Arial" panose="020B0604020202020204"/>
                <a:ea typeface="Arial" panose="020B0604020202020204"/>
                <a:cs typeface="Arial" panose="020B0604020202020204"/>
                <a:sym typeface="Arial" panose="020B0604020202020204"/>
              </a:rPr>
              <a:t>giải thích/ví dụ</a:t>
            </a:r>
            <a:r>
              <a:rPr lang="en-US" sz="2500">
                <a:solidFill>
                  <a:srgbClr val="000000"/>
                </a:solidFill>
                <a:latin typeface="Arial" panose="020B0604020202020204"/>
                <a:ea typeface="Arial" panose="020B0604020202020204"/>
                <a:cs typeface="Arial" panose="020B0604020202020204"/>
                <a:sym typeface="Arial" panose="020B0604020202020204"/>
              </a:rPr>
              <a:t>]</a:t>
            </a:r>
            <a:endParaRPr sz="2500">
              <a:solidFill>
                <a:srgbClr val="000000"/>
              </a:solidFill>
              <a:latin typeface="Arial" panose="020B0604020202020204"/>
              <a:ea typeface="Arial" panose="020B0604020202020204"/>
              <a:cs typeface="Arial" panose="020B0604020202020204"/>
              <a:sym typeface="Arial" panose="020B0604020202020204"/>
            </a:endParaRPr>
          </a:p>
          <a:p>
            <a:pPr marL="457200" lvl="0" indent="-387350" algn="l" rtl="0">
              <a:lnSpc>
                <a:spcPct val="200000"/>
              </a:lnSpc>
              <a:spcBef>
                <a:spcPts val="0"/>
              </a:spcBef>
              <a:spcAft>
                <a:spcPts val="0"/>
              </a:spcAft>
              <a:buClr>
                <a:srgbClr val="000000"/>
              </a:buClr>
              <a:buSzPts val="2500"/>
              <a:buFont typeface="Arial" panose="020B0604020202020204"/>
              <a:buChar char="-"/>
            </a:pPr>
            <a:r>
              <a:rPr lang="en-US" sz="2500" b="1">
                <a:solidFill>
                  <a:srgbClr val="000000"/>
                </a:solidFill>
                <a:highlight>
                  <a:srgbClr val="FFFF00"/>
                </a:highlight>
                <a:latin typeface="Arial" panose="020B0604020202020204"/>
                <a:ea typeface="Arial" panose="020B0604020202020204"/>
                <a:cs typeface="Arial" panose="020B0604020202020204"/>
                <a:sym typeface="Arial" panose="020B0604020202020204"/>
              </a:rPr>
              <a:t>Another important reason is that</a:t>
            </a:r>
            <a:r>
              <a:rPr lang="en-US" sz="2500" b="1">
                <a:solidFill>
                  <a:srgbClr val="000000"/>
                </a:solidFill>
                <a:latin typeface="Arial" panose="020B0604020202020204"/>
                <a:ea typeface="Arial" panose="020B0604020202020204"/>
                <a:cs typeface="Arial" panose="020B0604020202020204"/>
                <a:sym typeface="Arial" panose="020B0604020202020204"/>
              </a:rPr>
              <a:t> </a:t>
            </a:r>
            <a:r>
              <a:rPr lang="en-US" sz="2500">
                <a:solidFill>
                  <a:srgbClr val="000000"/>
                </a:solidFill>
                <a:latin typeface="Arial" panose="020B0604020202020204"/>
                <a:ea typeface="Arial" panose="020B0604020202020204"/>
                <a:cs typeface="Arial" panose="020B0604020202020204"/>
                <a:sym typeface="Arial" panose="020B0604020202020204"/>
              </a:rPr>
              <a:t>[</a:t>
            </a:r>
            <a:r>
              <a:rPr lang="en-US" sz="2500">
                <a:solidFill>
                  <a:srgbClr val="3D85C6"/>
                </a:solidFill>
                <a:latin typeface="Arial" panose="020B0604020202020204"/>
                <a:ea typeface="Arial" panose="020B0604020202020204"/>
                <a:cs typeface="Arial" panose="020B0604020202020204"/>
                <a:sym typeface="Arial" panose="020B0604020202020204"/>
              </a:rPr>
              <a:t>ý chính 3</a:t>
            </a:r>
            <a:r>
              <a:rPr lang="en-US" sz="2500" b="1">
                <a:solidFill>
                  <a:srgbClr val="3D85C6"/>
                </a:solidFill>
                <a:latin typeface="Arial" panose="020B0604020202020204"/>
                <a:ea typeface="Arial" panose="020B0604020202020204"/>
                <a:cs typeface="Arial" panose="020B0604020202020204"/>
                <a:sym typeface="Arial" panose="020B0604020202020204"/>
              </a:rPr>
              <a:t> </a:t>
            </a:r>
            <a:r>
              <a:rPr lang="en-US" sz="2500">
                <a:solidFill>
                  <a:srgbClr val="000000"/>
                </a:solidFill>
                <a:latin typeface="Arial" panose="020B0604020202020204"/>
                <a:ea typeface="Arial" panose="020B0604020202020204"/>
                <a:cs typeface="Arial" panose="020B0604020202020204"/>
                <a:sym typeface="Arial" panose="020B0604020202020204"/>
              </a:rPr>
              <a:t>] + [</a:t>
            </a:r>
            <a:r>
              <a:rPr lang="en-US" sz="2500">
                <a:solidFill>
                  <a:srgbClr val="3D85C6"/>
                </a:solidFill>
                <a:latin typeface="Arial" panose="020B0604020202020204"/>
                <a:ea typeface="Arial" panose="020B0604020202020204"/>
                <a:cs typeface="Arial" panose="020B0604020202020204"/>
                <a:sym typeface="Arial" panose="020B0604020202020204"/>
              </a:rPr>
              <a:t>giải thích/ví dụ</a:t>
            </a:r>
            <a:r>
              <a:rPr lang="en-US" sz="2500">
                <a:solidFill>
                  <a:srgbClr val="000000"/>
                </a:solidFill>
                <a:latin typeface="Arial" panose="020B0604020202020204"/>
                <a:ea typeface="Arial" panose="020B0604020202020204"/>
                <a:cs typeface="Arial" panose="020B0604020202020204"/>
                <a:sym typeface="Arial" panose="020B0604020202020204"/>
              </a:rPr>
              <a:t>]</a:t>
            </a:r>
            <a:endParaRPr sz="2500">
              <a:solidFill>
                <a:srgbClr val="000000"/>
              </a:solidFill>
              <a:latin typeface="Arial" panose="020B0604020202020204"/>
              <a:ea typeface="Arial" panose="020B0604020202020204"/>
              <a:cs typeface="Arial" panose="020B0604020202020204"/>
              <a:sym typeface="Arial" panose="020B0604020202020204"/>
            </a:endParaRPr>
          </a:p>
          <a:p>
            <a:pPr marL="457200" lvl="0" indent="-387350" algn="l" rtl="0">
              <a:lnSpc>
                <a:spcPct val="200000"/>
              </a:lnSpc>
              <a:spcBef>
                <a:spcPts val="0"/>
              </a:spcBef>
              <a:spcAft>
                <a:spcPts val="0"/>
              </a:spcAft>
              <a:buClr>
                <a:srgbClr val="000000"/>
              </a:buClr>
              <a:buSzPts val="2500"/>
              <a:buFont typeface="Arial" panose="020B0604020202020204"/>
              <a:buChar char="-"/>
            </a:pPr>
            <a:r>
              <a:rPr lang="en-US" sz="2500" b="1">
                <a:solidFill>
                  <a:srgbClr val="000000"/>
                </a:solidFill>
                <a:highlight>
                  <a:srgbClr val="FFFF00"/>
                </a:highlight>
                <a:latin typeface="Arial" panose="020B0604020202020204"/>
                <a:ea typeface="Arial" panose="020B0604020202020204"/>
                <a:cs typeface="Arial" panose="020B0604020202020204"/>
                <a:sym typeface="Arial" panose="020B0604020202020204"/>
              </a:rPr>
              <a:t>Last but not least </a:t>
            </a:r>
            <a:r>
              <a:rPr lang="en-US" sz="2500">
                <a:solidFill>
                  <a:srgbClr val="000000"/>
                </a:solidFill>
                <a:latin typeface="Arial" panose="020B0604020202020204"/>
                <a:ea typeface="Arial" panose="020B0604020202020204"/>
                <a:cs typeface="Arial" panose="020B0604020202020204"/>
                <a:sym typeface="Arial" panose="020B0604020202020204"/>
              </a:rPr>
              <a:t>(Finally) + [</a:t>
            </a:r>
            <a:r>
              <a:rPr lang="en-US" sz="2500">
                <a:solidFill>
                  <a:srgbClr val="3D85C6"/>
                </a:solidFill>
                <a:latin typeface="Arial" panose="020B0604020202020204"/>
                <a:ea typeface="Arial" panose="020B0604020202020204"/>
                <a:cs typeface="Arial" panose="020B0604020202020204"/>
                <a:sym typeface="Arial" panose="020B0604020202020204"/>
              </a:rPr>
              <a:t>topic</a:t>
            </a:r>
            <a:r>
              <a:rPr lang="en-US" sz="2500">
                <a:solidFill>
                  <a:srgbClr val="000000"/>
                </a:solidFill>
                <a:latin typeface="Arial" panose="020B0604020202020204"/>
                <a:ea typeface="Arial" panose="020B0604020202020204"/>
                <a:cs typeface="Arial" panose="020B0604020202020204"/>
                <a:sym typeface="Arial" panose="020B0604020202020204"/>
              </a:rPr>
              <a:t>]+ </a:t>
            </a:r>
            <a:r>
              <a:rPr lang="en-US" sz="2500" b="1">
                <a:solidFill>
                  <a:srgbClr val="000000"/>
                </a:solidFill>
                <a:latin typeface="Arial" panose="020B0604020202020204"/>
                <a:ea typeface="Arial" panose="020B0604020202020204"/>
                <a:cs typeface="Arial" panose="020B0604020202020204"/>
                <a:sym typeface="Arial" panose="020B0604020202020204"/>
              </a:rPr>
              <a:t>allows people to</a:t>
            </a:r>
            <a:r>
              <a:rPr lang="en-US" sz="2500">
                <a:solidFill>
                  <a:srgbClr val="000000"/>
                </a:solidFill>
                <a:latin typeface="Arial" panose="020B0604020202020204"/>
                <a:ea typeface="Arial" panose="020B0604020202020204"/>
                <a:cs typeface="Arial" panose="020B0604020202020204"/>
                <a:sym typeface="Arial" panose="020B0604020202020204"/>
              </a:rPr>
              <a:t> + [</a:t>
            </a:r>
            <a:r>
              <a:rPr lang="en-US" sz="2500" b="1">
                <a:solidFill>
                  <a:srgbClr val="3D85C6"/>
                </a:solidFill>
                <a:latin typeface="Arial" panose="020B0604020202020204"/>
                <a:ea typeface="Arial" panose="020B0604020202020204"/>
                <a:cs typeface="Arial" panose="020B0604020202020204"/>
                <a:sym typeface="Arial" panose="020B0604020202020204"/>
              </a:rPr>
              <a:t>ý kiến của bản thân</a:t>
            </a:r>
            <a:r>
              <a:rPr lang="en-US" sz="2500">
                <a:solidFill>
                  <a:srgbClr val="000000"/>
                </a:solidFill>
                <a:latin typeface="Arial" panose="020B0604020202020204"/>
                <a:ea typeface="Arial" panose="020B0604020202020204"/>
                <a:cs typeface="Arial" panose="020B0604020202020204"/>
                <a:sym typeface="Arial" panose="020B0604020202020204"/>
              </a:rPr>
              <a:t>] + [</a:t>
            </a:r>
            <a:r>
              <a:rPr lang="en-US" sz="2500">
                <a:solidFill>
                  <a:srgbClr val="3D85C6"/>
                </a:solidFill>
                <a:latin typeface="Arial" panose="020B0604020202020204"/>
                <a:ea typeface="Arial" panose="020B0604020202020204"/>
                <a:cs typeface="Arial" panose="020B0604020202020204"/>
                <a:sym typeface="Arial" panose="020B0604020202020204"/>
              </a:rPr>
              <a:t>giải thích/ví dụ</a:t>
            </a:r>
            <a:r>
              <a:rPr lang="en-US" sz="2500">
                <a:solidFill>
                  <a:srgbClr val="000000"/>
                </a:solidFill>
                <a:latin typeface="Arial" panose="020B0604020202020204"/>
                <a:ea typeface="Arial" panose="020B0604020202020204"/>
                <a:cs typeface="Arial" panose="020B0604020202020204"/>
                <a:sym typeface="Arial" panose="020B0604020202020204"/>
              </a:rPr>
              <a:t>]</a:t>
            </a:r>
            <a:endParaRPr sz="2500">
              <a:solidFill>
                <a:srgbClr val="000000"/>
              </a:solidFill>
              <a:latin typeface="Arial" panose="020B0604020202020204"/>
              <a:ea typeface="Arial" panose="020B0604020202020204"/>
              <a:cs typeface="Arial" panose="020B0604020202020204"/>
              <a:sym typeface="Arial" panose="020B0604020202020204"/>
            </a:endParaRPr>
          </a:p>
          <a:p>
            <a:pPr marL="36195" lvl="0" indent="0" algn="l" rtl="0">
              <a:lnSpc>
                <a:spcPct val="150000"/>
              </a:lnSpc>
              <a:spcBef>
                <a:spcPts val="0"/>
              </a:spcBef>
              <a:spcAft>
                <a:spcPts val="0"/>
              </a:spcAft>
              <a:buNone/>
            </a:pPr>
            <a:r>
              <a:rPr lang="en-US" sz="2400" b="1">
                <a:solidFill>
                  <a:schemeClr val="dk2"/>
                </a:solidFill>
                <a:latin typeface="Arial" panose="020B0604020202020204"/>
                <a:ea typeface="Arial" panose="020B0604020202020204"/>
                <a:cs typeface="Arial" panose="020B0604020202020204"/>
                <a:sym typeface="Arial" panose="020B0604020202020204"/>
              </a:rPr>
              <a:t>B3: Kết luận</a:t>
            </a:r>
            <a:endParaRPr sz="2400" b="1">
              <a:solidFill>
                <a:schemeClr val="dk2"/>
              </a:solidFill>
              <a:latin typeface="Arial" panose="020B0604020202020204"/>
              <a:ea typeface="Arial" panose="020B0604020202020204"/>
              <a:cs typeface="Arial" panose="020B0604020202020204"/>
              <a:sym typeface="Arial" panose="020B0604020202020204"/>
            </a:endParaRPr>
          </a:p>
          <a:p>
            <a:pPr marL="457200" lvl="0" indent="-387350" algn="l" rtl="0">
              <a:lnSpc>
                <a:spcPct val="150000"/>
              </a:lnSpc>
              <a:spcBef>
                <a:spcPts val="0"/>
              </a:spcBef>
              <a:spcAft>
                <a:spcPts val="0"/>
              </a:spcAft>
              <a:buClr>
                <a:srgbClr val="000000"/>
              </a:buClr>
              <a:buSzPts val="2500"/>
              <a:buChar char="-"/>
            </a:pPr>
            <a:r>
              <a:rPr lang="en-US" sz="2500" b="1">
                <a:solidFill>
                  <a:srgbClr val="000000"/>
                </a:solidFill>
                <a:latin typeface="Arial" panose="020B0604020202020204"/>
                <a:ea typeface="Arial" panose="020B0604020202020204"/>
                <a:cs typeface="Arial" panose="020B0604020202020204"/>
                <a:sym typeface="Arial" panose="020B0604020202020204"/>
              </a:rPr>
              <a:t>In short, I strongly agree that </a:t>
            </a:r>
            <a:r>
              <a:rPr lang="en-US" sz="2500">
                <a:latin typeface="Arial" panose="020B0604020202020204"/>
                <a:ea typeface="Arial" panose="020B0604020202020204"/>
                <a:cs typeface="Arial" panose="020B0604020202020204"/>
                <a:sym typeface="Arial" panose="020B0604020202020204"/>
              </a:rPr>
              <a:t>[</a:t>
            </a:r>
            <a:r>
              <a:rPr lang="en-US" sz="2500">
                <a:solidFill>
                  <a:srgbClr val="3C78D8"/>
                </a:solidFill>
                <a:latin typeface="Arial" panose="020B0604020202020204"/>
                <a:ea typeface="Arial" panose="020B0604020202020204"/>
                <a:cs typeface="Arial" panose="020B0604020202020204"/>
                <a:sym typeface="Arial" panose="020B0604020202020204"/>
              </a:rPr>
              <a:t>topic</a:t>
            </a:r>
            <a:r>
              <a:rPr lang="en-US" sz="2500">
                <a:latin typeface="Arial" panose="020B0604020202020204"/>
                <a:ea typeface="Arial" panose="020B0604020202020204"/>
                <a:cs typeface="Arial" panose="020B0604020202020204"/>
                <a:sym typeface="Arial" panose="020B0604020202020204"/>
              </a:rPr>
              <a:t>] </a:t>
            </a:r>
            <a:r>
              <a:rPr lang="en-US" sz="2500" b="1">
                <a:latin typeface="Arial" panose="020B0604020202020204"/>
                <a:ea typeface="Arial" panose="020B0604020202020204"/>
                <a:cs typeface="Arial" panose="020B0604020202020204"/>
                <a:sym typeface="Arial" panose="020B0604020202020204"/>
              </a:rPr>
              <a:t>because of the reason I have presented.</a:t>
            </a:r>
            <a:endParaRPr sz="2500" b="1">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16" name="Shape 1016"/>
        <p:cNvGrpSpPr/>
        <p:nvPr/>
      </p:nvGrpSpPr>
      <p:grpSpPr>
        <a:xfrm>
          <a:off x="0" y="0"/>
          <a:ext cx="0" cy="0"/>
          <a:chOff x="0" y="0"/>
          <a:chExt cx="0" cy="0"/>
        </a:xfrm>
      </p:grpSpPr>
      <p:sp>
        <p:nvSpPr>
          <p:cNvPr id="1017" name="Google Shape;1017;p53"/>
          <p:cNvSpPr txBox="1"/>
          <p:nvPr>
            <p:ph type="title"/>
          </p:nvPr>
        </p:nvSpPr>
        <p:spPr>
          <a:xfrm>
            <a:off x="619304" y="445266"/>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Times New Roman" panose="02020603050405020304"/>
              <a:buNone/>
            </a:pPr>
            <a:r>
              <a:rPr lang="en-US" sz="4000" b="1">
                <a:solidFill>
                  <a:srgbClr val="FFFF00"/>
                </a:solidFill>
                <a:latin typeface="Arial" panose="020B0604020202020204"/>
                <a:ea typeface="Arial" panose="020B0604020202020204"/>
                <a:cs typeface="Arial" panose="020B0604020202020204"/>
                <a:sym typeface="Arial" panose="020B0604020202020204"/>
              </a:rPr>
              <a:t>PART 3: Cách trả lời</a:t>
            </a:r>
            <a:endParaRPr lang="en-US" sz="4000" b="1">
              <a:solidFill>
                <a:srgbClr val="FFFF00"/>
              </a:solidFill>
              <a:latin typeface="Arial" panose="020B0604020202020204"/>
              <a:ea typeface="Arial" panose="020B0604020202020204"/>
              <a:cs typeface="Arial" panose="020B0604020202020204"/>
              <a:sym typeface="Arial" panose="020B0604020202020204"/>
            </a:endParaRPr>
          </a:p>
        </p:txBody>
      </p:sp>
      <p:sp>
        <p:nvSpPr>
          <p:cNvPr id="1018" name="Google Shape;1018;p53"/>
          <p:cNvSpPr txBox="1"/>
          <p:nvPr>
            <p:ph type="body" idx="1"/>
          </p:nvPr>
        </p:nvSpPr>
        <p:spPr>
          <a:xfrm>
            <a:off x="734450" y="3951025"/>
            <a:ext cx="16707300" cy="6036900"/>
          </a:xfrm>
          <a:prstGeom prst="rect">
            <a:avLst/>
          </a:prstGeom>
          <a:noFill/>
          <a:ln>
            <a:noFill/>
          </a:ln>
        </p:spPr>
        <p:txBody>
          <a:bodyPr spcFirstLastPara="1" wrap="square" lIns="91425" tIns="45700" rIns="91425" bIns="45700" anchor="t" anchorCtr="0">
            <a:normAutofit/>
          </a:bodyPr>
          <a:lstStyle/>
          <a:p>
            <a:pPr marL="0" lvl="0" indent="0" algn="l" rtl="0">
              <a:lnSpc>
                <a:spcPct val="180000"/>
              </a:lnSpc>
              <a:spcBef>
                <a:spcPts val="1500"/>
              </a:spcBef>
              <a:spcAft>
                <a:spcPts val="0"/>
              </a:spcAft>
              <a:buClr>
                <a:schemeClr val="dk1"/>
              </a:buClr>
              <a:buSzPts val="4400"/>
              <a:buNone/>
            </a:pPr>
            <a:r>
              <a:rPr lang="en-US" sz="2000" b="1">
                <a:solidFill>
                  <a:schemeClr val="tx1"/>
                </a:solidFill>
                <a:latin typeface="Montserrat"/>
                <a:ea typeface="Montserrat"/>
                <a:cs typeface="Montserrat"/>
                <a:sym typeface="Montserrat"/>
              </a:rPr>
              <a:t>I’m going to talk about the topic</a:t>
            </a:r>
            <a:r>
              <a:rPr lang="en-US" sz="2000">
                <a:solidFill>
                  <a:schemeClr val="tx1"/>
                </a:solidFill>
                <a:latin typeface="Montserrat Medium"/>
                <a:ea typeface="Montserrat Medium"/>
                <a:cs typeface="Montserrat Medium"/>
                <a:sym typeface="Montserrat Medium"/>
              </a:rPr>
              <a:t> learning how to bake can be a great experience for people.</a:t>
            </a:r>
            <a:endParaRPr sz="2000">
              <a:solidFill>
                <a:schemeClr val="tx1"/>
              </a:solidFill>
              <a:latin typeface="Montserrat Medium"/>
              <a:ea typeface="Montserrat Medium"/>
              <a:cs typeface="Montserrat Medium"/>
              <a:sym typeface="Montserrat Medium"/>
            </a:endParaRPr>
          </a:p>
          <a:p>
            <a:pPr marL="0" lvl="0" indent="0" algn="l" rtl="0">
              <a:lnSpc>
                <a:spcPct val="180000"/>
              </a:lnSpc>
              <a:spcBef>
                <a:spcPts val="0"/>
              </a:spcBef>
              <a:spcAft>
                <a:spcPts val="0"/>
              </a:spcAft>
              <a:buNone/>
            </a:pPr>
            <a:r>
              <a:rPr lang="en-US" sz="2000" b="1">
                <a:solidFill>
                  <a:schemeClr val="tx1"/>
                </a:solidFill>
                <a:latin typeface="Montserrat"/>
                <a:ea typeface="Montserrat"/>
                <a:cs typeface="Montserrat"/>
                <a:sym typeface="Montserrat"/>
              </a:rPr>
              <a:t>First and foremost</a:t>
            </a:r>
            <a:r>
              <a:rPr lang="en-US" sz="2000">
                <a:solidFill>
                  <a:schemeClr val="tx1"/>
                </a:solidFill>
                <a:latin typeface="Montserrat Medium"/>
                <a:ea typeface="Montserrat Medium"/>
                <a:cs typeface="Montserrat Medium"/>
                <a:sym typeface="Montserrat Medium"/>
              </a:rPr>
              <a:t>, learning how to bake can be a great experience for people </a:t>
            </a:r>
            <a:r>
              <a:rPr lang="en-US" sz="2000" b="1">
                <a:solidFill>
                  <a:schemeClr val="tx1"/>
                </a:solidFill>
                <a:latin typeface="Montserrat"/>
                <a:ea typeface="Montserrat"/>
                <a:cs typeface="Montserrat"/>
                <a:sym typeface="Montserrat"/>
              </a:rPr>
              <a:t>because it helps</a:t>
            </a:r>
            <a:r>
              <a:rPr lang="en-US" sz="2000">
                <a:solidFill>
                  <a:schemeClr val="tx1"/>
                </a:solidFill>
                <a:latin typeface="Montserrat Medium"/>
                <a:ea typeface="Montserrat Medium"/>
                <a:cs typeface="Montserrat Medium"/>
                <a:sym typeface="Montserrat Medium"/>
              </a:rPr>
              <a:t> people (1)_____________________. When you make your own cake, you can choose the ingredients and flavors that you like. </a:t>
            </a:r>
            <a:r>
              <a:rPr lang="en-US" sz="2000" b="1">
                <a:solidFill>
                  <a:schemeClr val="tx1"/>
                </a:solidFill>
                <a:latin typeface="Montserrat"/>
                <a:ea typeface="Montserrat"/>
                <a:cs typeface="Montserrat"/>
                <a:sym typeface="Montserrat"/>
              </a:rPr>
              <a:t>For example</a:t>
            </a:r>
            <a:r>
              <a:rPr lang="en-US" sz="2000">
                <a:solidFill>
                  <a:schemeClr val="tx1"/>
                </a:solidFill>
                <a:latin typeface="Montserrat Medium"/>
                <a:ea typeface="Montserrat Medium"/>
                <a:cs typeface="Montserrat Medium"/>
                <a:sym typeface="Montserrat Medium"/>
              </a:rPr>
              <a:t>, _(2)____________________ _____________________, I could make a chocolate cake with extra dark chocolate, and that is much better than the usual cake I often buy at the bakery shop. </a:t>
            </a:r>
            <a:r>
              <a:rPr lang="en-US" sz="2000" b="1">
                <a:solidFill>
                  <a:schemeClr val="tx1"/>
                </a:solidFill>
                <a:latin typeface="Montserrat"/>
                <a:ea typeface="Montserrat"/>
                <a:cs typeface="Montserrat"/>
                <a:sym typeface="Montserrat"/>
              </a:rPr>
              <a:t>In addition, it is true that</a:t>
            </a:r>
            <a:r>
              <a:rPr lang="en-US" sz="2000">
                <a:solidFill>
                  <a:schemeClr val="tx1"/>
                </a:solidFill>
                <a:latin typeface="Montserrat Medium"/>
                <a:ea typeface="Montserrat Medium"/>
                <a:cs typeface="Montserrat Medium"/>
                <a:sym typeface="Montserrat Medium"/>
              </a:rPr>
              <a:t> learning how to bake is a great way to (3)__________________________. Buying cakes from a bakery can be (4)_____________________________, but when you make your own, (5)___________________________, especially if you bake regularly. </a:t>
            </a:r>
            <a:r>
              <a:rPr lang="en-US" sz="2000" b="1">
                <a:solidFill>
                  <a:schemeClr val="tx1"/>
                </a:solidFill>
                <a:latin typeface="Montserrat"/>
                <a:ea typeface="Montserrat"/>
                <a:cs typeface="Montserrat"/>
                <a:sym typeface="Montserrat"/>
              </a:rPr>
              <a:t>Another benefit of</a:t>
            </a:r>
            <a:r>
              <a:rPr lang="en-US" sz="2000">
                <a:solidFill>
                  <a:schemeClr val="tx1"/>
                </a:solidFill>
                <a:latin typeface="Montserrat Medium"/>
                <a:ea typeface="Montserrat Medium"/>
                <a:cs typeface="Montserrat Medium"/>
                <a:sym typeface="Montserrat Medium"/>
              </a:rPr>
              <a:t> learning to make a cake is that it can be relaxing. (6) ___________________________________ _______________________________________. </a:t>
            </a:r>
            <a:endParaRPr sz="2000">
              <a:solidFill>
                <a:schemeClr val="tx1"/>
              </a:solidFill>
              <a:latin typeface="Montserrat Medium"/>
              <a:ea typeface="Montserrat Medium"/>
              <a:cs typeface="Montserrat Medium"/>
              <a:sym typeface="Montserrat Medium"/>
            </a:endParaRPr>
          </a:p>
          <a:p>
            <a:pPr marL="0" lvl="0" indent="0" algn="l" rtl="0">
              <a:lnSpc>
                <a:spcPct val="180000"/>
              </a:lnSpc>
              <a:spcBef>
                <a:spcPts val="0"/>
              </a:spcBef>
              <a:spcAft>
                <a:spcPts val="0"/>
              </a:spcAft>
              <a:buNone/>
            </a:pPr>
            <a:r>
              <a:rPr lang="en-US" sz="2000" b="1">
                <a:solidFill>
                  <a:schemeClr val="tx1"/>
                </a:solidFill>
                <a:latin typeface="Montserrat"/>
                <a:ea typeface="Montserrat"/>
                <a:cs typeface="Montserrat"/>
                <a:sym typeface="Montserrat"/>
              </a:rPr>
              <a:t>Last but not least</a:t>
            </a:r>
            <a:r>
              <a:rPr lang="en-US" sz="2000">
                <a:solidFill>
                  <a:schemeClr val="tx1"/>
                </a:solidFill>
                <a:latin typeface="Montserrat Medium"/>
                <a:ea typeface="Montserrat Medium"/>
                <a:cs typeface="Montserrat Medium"/>
                <a:sym typeface="Montserrat Medium"/>
              </a:rPr>
              <a:t>, learning to make a cake </a:t>
            </a:r>
            <a:r>
              <a:rPr lang="en-US" sz="2000" b="1">
                <a:solidFill>
                  <a:schemeClr val="tx1"/>
                </a:solidFill>
                <a:latin typeface="Montserrat"/>
                <a:ea typeface="Montserrat"/>
                <a:cs typeface="Montserrat"/>
                <a:sym typeface="Montserrat"/>
              </a:rPr>
              <a:t>allows people to</a:t>
            </a:r>
            <a:r>
              <a:rPr lang="en-US" sz="2000">
                <a:solidFill>
                  <a:schemeClr val="tx1"/>
                </a:solidFill>
                <a:latin typeface="Montserrat Medium"/>
                <a:ea typeface="Montserrat Medium"/>
                <a:cs typeface="Montserrat Medium"/>
                <a:sym typeface="Montserrat Medium"/>
              </a:rPr>
              <a:t> share joy with others. Whenever I bake a cake for family gatherings, everyone is happy and they enjoy it, so it brings us (7)__________________________. </a:t>
            </a:r>
            <a:r>
              <a:rPr lang="en-US" sz="2000" b="1">
                <a:solidFill>
                  <a:schemeClr val="tx1"/>
                </a:solidFill>
                <a:latin typeface="Montserrat"/>
                <a:ea typeface="Montserrat"/>
                <a:cs typeface="Montserrat"/>
                <a:sym typeface="Montserrat"/>
              </a:rPr>
              <a:t>In short, I strongly agree that learning how to bake can be a great experience because of the reason I have presented.</a:t>
            </a:r>
            <a:endParaRPr lang="en-US" sz="2000" b="1">
              <a:solidFill>
                <a:schemeClr val="tx1"/>
              </a:solidFill>
              <a:latin typeface="Montserrat"/>
              <a:ea typeface="Montserrat"/>
              <a:cs typeface="Montserrat"/>
              <a:sym typeface="Montserrat"/>
            </a:endParaRPr>
          </a:p>
        </p:txBody>
      </p:sp>
      <p:sp>
        <p:nvSpPr>
          <p:cNvPr id="1019" name="Google Shape;1019;p53"/>
          <p:cNvSpPr txBox="1"/>
          <p:nvPr>
            <p:ph type="body" idx="1"/>
          </p:nvPr>
        </p:nvSpPr>
        <p:spPr>
          <a:xfrm>
            <a:off x="894325" y="1679800"/>
            <a:ext cx="10626900" cy="729000"/>
          </a:xfrm>
          <a:prstGeom prst="rect">
            <a:avLst/>
          </a:prstGeom>
          <a:solidFill>
            <a:srgbClr val="00B050">
              <a:alpha val="15690"/>
            </a:srgbClr>
          </a:solidFill>
          <a:ln w="9525" cap="flat" cmpd="sng">
            <a:solidFill>
              <a:srgbClr val="006235"/>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50000"/>
              </a:lnSpc>
              <a:spcBef>
                <a:spcPts val="1500"/>
              </a:spcBef>
              <a:spcAft>
                <a:spcPts val="0"/>
              </a:spcAft>
              <a:buNone/>
            </a:pPr>
            <a:r>
              <a:rPr lang="en-US" sz="2500" b="1">
                <a:solidFill>
                  <a:schemeClr val="tx1"/>
                </a:solidFill>
                <a:latin typeface="Arial" panose="020B0604020202020204"/>
                <a:ea typeface="Arial" panose="020B0604020202020204"/>
                <a:cs typeface="Arial" panose="020B0604020202020204"/>
                <a:sym typeface="Arial" panose="020B0604020202020204"/>
              </a:rPr>
              <a:t>Topic:</a:t>
            </a:r>
            <a:r>
              <a:rPr lang="en-US" sz="2500">
                <a:solidFill>
                  <a:schemeClr val="tx1"/>
                </a:solidFill>
                <a:latin typeface="Arial" panose="020B0604020202020204"/>
                <a:ea typeface="Arial" panose="020B0604020202020204"/>
                <a:cs typeface="Arial" panose="020B0604020202020204"/>
                <a:sym typeface="Arial" panose="020B0604020202020204"/>
              </a:rPr>
              <a:t> Learning how to bake a cake can be a great experience for people</a:t>
            </a:r>
            <a:endParaRPr lang="en-US" sz="2500">
              <a:solidFill>
                <a:schemeClr val="tx1"/>
              </a:solidFill>
              <a:latin typeface="Arial" panose="020B0604020202020204"/>
              <a:ea typeface="Arial" panose="020B0604020202020204"/>
              <a:cs typeface="Arial" panose="020B0604020202020204"/>
              <a:sym typeface="Arial" panose="020B0604020202020204"/>
            </a:endParaRPr>
          </a:p>
        </p:txBody>
      </p:sp>
      <p:sp>
        <p:nvSpPr>
          <p:cNvPr id="1020" name="Google Shape;1020;p53"/>
          <p:cNvSpPr txBox="1"/>
          <p:nvPr/>
        </p:nvSpPr>
        <p:spPr>
          <a:xfrm>
            <a:off x="1000600" y="2589500"/>
            <a:ext cx="118299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a. Baking often helps people take their minds off stress and feel calm</a:t>
            </a:r>
            <a:endParaRPr lang="en-US" sz="2000" i="1">
              <a:solidFill>
                <a:schemeClr val="tx1"/>
              </a:solidFill>
              <a:latin typeface="Montserrat"/>
              <a:ea typeface="Montserrat"/>
              <a:cs typeface="Montserrat"/>
              <a:sym typeface="Montserrat"/>
            </a:endParaRPr>
          </a:p>
        </p:txBody>
      </p:sp>
      <p:sp>
        <p:nvSpPr>
          <p:cNvPr id="1021" name="Google Shape;1021;p53"/>
          <p:cNvSpPr txBox="1"/>
          <p:nvPr/>
        </p:nvSpPr>
        <p:spPr>
          <a:xfrm>
            <a:off x="966800" y="3185150"/>
            <a:ext cx="32193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d. enjoy their own cake</a:t>
            </a:r>
            <a:endParaRPr lang="en-US" sz="2000" i="1">
              <a:solidFill>
                <a:schemeClr val="tx1"/>
              </a:solidFill>
              <a:latin typeface="Montserrat"/>
              <a:ea typeface="Montserrat"/>
              <a:cs typeface="Montserrat"/>
              <a:sym typeface="Montserrat"/>
            </a:endParaRPr>
          </a:p>
        </p:txBody>
      </p:sp>
      <p:sp>
        <p:nvSpPr>
          <p:cNvPr id="1022" name="Google Shape;1022;p53"/>
          <p:cNvSpPr txBox="1"/>
          <p:nvPr/>
        </p:nvSpPr>
        <p:spPr>
          <a:xfrm>
            <a:off x="4304675" y="3185150"/>
            <a:ext cx="49038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e. after learning how to make a cake</a:t>
            </a:r>
            <a:endParaRPr lang="en-US" sz="2000" i="1">
              <a:solidFill>
                <a:schemeClr val="tx1"/>
              </a:solidFill>
              <a:latin typeface="Montserrat"/>
              <a:ea typeface="Montserrat"/>
              <a:cs typeface="Montserrat"/>
              <a:sym typeface="Montserrat"/>
            </a:endParaRPr>
          </a:p>
        </p:txBody>
      </p:sp>
      <p:sp>
        <p:nvSpPr>
          <p:cNvPr id="1023" name="Google Shape;1023;p53"/>
          <p:cNvSpPr txBox="1"/>
          <p:nvPr/>
        </p:nvSpPr>
        <p:spPr>
          <a:xfrm>
            <a:off x="9468350" y="3185150"/>
            <a:ext cx="25146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f. closer together</a:t>
            </a:r>
            <a:endParaRPr lang="en-US" sz="2000" i="1">
              <a:solidFill>
                <a:schemeClr val="tx1"/>
              </a:solidFill>
              <a:latin typeface="Montserrat"/>
              <a:ea typeface="Montserrat"/>
              <a:cs typeface="Montserrat"/>
              <a:sym typeface="Montserrat"/>
            </a:endParaRPr>
          </a:p>
        </p:txBody>
      </p:sp>
      <p:sp>
        <p:nvSpPr>
          <p:cNvPr id="1024" name="Google Shape;1024;p53"/>
          <p:cNvSpPr txBox="1"/>
          <p:nvPr/>
        </p:nvSpPr>
        <p:spPr>
          <a:xfrm>
            <a:off x="14221865" y="4561733"/>
            <a:ext cx="32193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chemeClr val="tx2"/>
                </a:solidFill>
                <a:latin typeface="Montserrat"/>
                <a:ea typeface="Montserrat"/>
                <a:cs typeface="Montserrat"/>
                <a:sym typeface="Montserrat"/>
              </a:rPr>
              <a:t>d. enjoy their own cake</a:t>
            </a:r>
            <a:endParaRPr lang="en-US" sz="1900" b="1" i="1">
              <a:solidFill>
                <a:schemeClr val="tx2"/>
              </a:solidFill>
              <a:latin typeface="Montserrat"/>
              <a:ea typeface="Montserrat"/>
              <a:cs typeface="Montserrat"/>
              <a:sym typeface="Montserrat"/>
            </a:endParaRPr>
          </a:p>
        </p:txBody>
      </p:sp>
      <p:sp>
        <p:nvSpPr>
          <p:cNvPr id="1025" name="Google Shape;1025;p53"/>
          <p:cNvSpPr txBox="1"/>
          <p:nvPr/>
        </p:nvSpPr>
        <p:spPr>
          <a:xfrm>
            <a:off x="14487375" y="5144330"/>
            <a:ext cx="22548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chemeClr val="tx2"/>
                </a:solidFill>
                <a:latin typeface="Montserrat"/>
                <a:ea typeface="Montserrat"/>
                <a:cs typeface="Montserrat"/>
                <a:sym typeface="Montserrat"/>
              </a:rPr>
              <a:t>e. after learning</a:t>
            </a:r>
            <a:endParaRPr lang="en-US" sz="1900" b="1" i="1">
              <a:solidFill>
                <a:schemeClr val="tx2"/>
              </a:solidFill>
              <a:latin typeface="Montserrat"/>
              <a:ea typeface="Montserrat"/>
              <a:cs typeface="Montserrat"/>
              <a:sym typeface="Montserrat"/>
            </a:endParaRPr>
          </a:p>
        </p:txBody>
      </p:sp>
      <p:sp>
        <p:nvSpPr>
          <p:cNvPr id="1026" name="Google Shape;1026;p53"/>
          <p:cNvSpPr txBox="1"/>
          <p:nvPr/>
        </p:nvSpPr>
        <p:spPr>
          <a:xfrm>
            <a:off x="10059075" y="2562525"/>
            <a:ext cx="21420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b. save money</a:t>
            </a:r>
            <a:endParaRPr lang="en-US" sz="2000" i="1">
              <a:solidFill>
                <a:schemeClr val="tx1"/>
              </a:solidFill>
              <a:latin typeface="Montserrat"/>
              <a:ea typeface="Montserrat"/>
              <a:cs typeface="Montserrat"/>
              <a:sym typeface="Montserrat"/>
            </a:endParaRPr>
          </a:p>
        </p:txBody>
      </p:sp>
      <p:sp>
        <p:nvSpPr>
          <p:cNvPr id="1027" name="Google Shape;1027;p53"/>
          <p:cNvSpPr txBox="1"/>
          <p:nvPr/>
        </p:nvSpPr>
        <p:spPr>
          <a:xfrm>
            <a:off x="12639250" y="2562525"/>
            <a:ext cx="41073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c. you can save a lot on costs</a:t>
            </a:r>
            <a:endParaRPr lang="en-US" sz="2000" i="1">
              <a:solidFill>
                <a:schemeClr val="tx1"/>
              </a:solidFill>
              <a:latin typeface="Montserrat"/>
              <a:ea typeface="Montserrat"/>
              <a:cs typeface="Montserrat"/>
              <a:sym typeface="Montserrat"/>
            </a:endParaRPr>
          </a:p>
        </p:txBody>
      </p:sp>
      <p:sp>
        <p:nvSpPr>
          <p:cNvPr id="1028" name="Google Shape;1028;p53"/>
          <p:cNvSpPr txBox="1"/>
          <p:nvPr/>
        </p:nvSpPr>
        <p:spPr>
          <a:xfrm>
            <a:off x="12639250" y="3180575"/>
            <a:ext cx="20007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i="1">
                <a:solidFill>
                  <a:schemeClr val="tx1"/>
                </a:solidFill>
                <a:latin typeface="Montserrat"/>
                <a:ea typeface="Montserrat"/>
                <a:cs typeface="Montserrat"/>
                <a:sym typeface="Montserrat"/>
              </a:rPr>
              <a:t>g. expensive</a:t>
            </a:r>
            <a:endParaRPr lang="en-US" sz="2000" i="1">
              <a:solidFill>
                <a:schemeClr val="tx1"/>
              </a:solidFill>
              <a:latin typeface="Montserrat"/>
              <a:ea typeface="Montserrat"/>
              <a:cs typeface="Montserrat"/>
              <a:sym typeface="Montserrat"/>
            </a:endParaRPr>
          </a:p>
        </p:txBody>
      </p:sp>
      <p:sp>
        <p:nvSpPr>
          <p:cNvPr id="1029" name="Google Shape;1029;p53"/>
          <p:cNvSpPr txBox="1"/>
          <p:nvPr/>
        </p:nvSpPr>
        <p:spPr>
          <a:xfrm>
            <a:off x="13883350" y="5942975"/>
            <a:ext cx="21420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b. save money</a:t>
            </a:r>
            <a:endParaRPr lang="en-US" sz="1900" b="1" i="1">
              <a:solidFill>
                <a:srgbClr val="FF0000"/>
              </a:solidFill>
              <a:latin typeface="Montserrat"/>
              <a:ea typeface="Montserrat"/>
              <a:cs typeface="Montserrat"/>
              <a:sym typeface="Montserrat"/>
            </a:endParaRPr>
          </a:p>
        </p:txBody>
      </p:sp>
      <p:sp>
        <p:nvSpPr>
          <p:cNvPr id="1030" name="Google Shape;1030;p53"/>
          <p:cNvSpPr txBox="1"/>
          <p:nvPr/>
        </p:nvSpPr>
        <p:spPr>
          <a:xfrm>
            <a:off x="6440850" y="6532150"/>
            <a:ext cx="20007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g. expensive</a:t>
            </a:r>
            <a:endParaRPr lang="en-US" sz="1900" b="1" i="1">
              <a:solidFill>
                <a:srgbClr val="FF0000"/>
              </a:solidFill>
              <a:latin typeface="Montserrat"/>
              <a:ea typeface="Montserrat"/>
              <a:cs typeface="Montserrat"/>
              <a:sym typeface="Montserrat"/>
            </a:endParaRPr>
          </a:p>
        </p:txBody>
      </p:sp>
      <p:sp>
        <p:nvSpPr>
          <p:cNvPr id="1031" name="Google Shape;1031;p53"/>
          <p:cNvSpPr txBox="1"/>
          <p:nvPr/>
        </p:nvSpPr>
        <p:spPr>
          <a:xfrm>
            <a:off x="13854700" y="6532150"/>
            <a:ext cx="41073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c. you can save a lot on costs</a:t>
            </a:r>
            <a:endParaRPr lang="en-US" sz="1900" b="1" i="1">
              <a:solidFill>
                <a:srgbClr val="FF0000"/>
              </a:solidFill>
              <a:latin typeface="Montserrat"/>
              <a:ea typeface="Montserrat"/>
              <a:cs typeface="Montserrat"/>
              <a:sym typeface="Montserrat"/>
            </a:endParaRPr>
          </a:p>
        </p:txBody>
      </p:sp>
      <p:sp>
        <p:nvSpPr>
          <p:cNvPr id="1032" name="Google Shape;1032;p53"/>
          <p:cNvSpPr txBox="1"/>
          <p:nvPr/>
        </p:nvSpPr>
        <p:spPr>
          <a:xfrm>
            <a:off x="5386850" y="7914720"/>
            <a:ext cx="54669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take their minds off stress and feel calm</a:t>
            </a:r>
            <a:endParaRPr lang="en-US" sz="1900" b="1" i="1">
              <a:solidFill>
                <a:srgbClr val="FF0000"/>
              </a:solidFill>
              <a:latin typeface="Montserrat"/>
              <a:ea typeface="Montserrat"/>
              <a:cs typeface="Montserrat"/>
              <a:sym typeface="Montserrat"/>
            </a:endParaRPr>
          </a:p>
        </p:txBody>
      </p:sp>
      <p:sp>
        <p:nvSpPr>
          <p:cNvPr id="1033" name="Google Shape;1033;p53"/>
          <p:cNvSpPr txBox="1"/>
          <p:nvPr/>
        </p:nvSpPr>
        <p:spPr>
          <a:xfrm>
            <a:off x="9402400" y="8719450"/>
            <a:ext cx="25146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f. closer together</a:t>
            </a:r>
            <a:endParaRPr lang="en-US" sz="1900" b="1" i="1">
              <a:solidFill>
                <a:srgbClr val="FF0000"/>
              </a:solidFill>
              <a:latin typeface="Montserrat"/>
              <a:ea typeface="Montserrat"/>
              <a:cs typeface="Montserrat"/>
              <a:sym typeface="Montserrat"/>
            </a:endParaRPr>
          </a:p>
        </p:txBody>
      </p:sp>
      <p:sp>
        <p:nvSpPr>
          <p:cNvPr id="1034" name="Google Shape;1034;p53"/>
          <p:cNvSpPr txBox="1"/>
          <p:nvPr/>
        </p:nvSpPr>
        <p:spPr>
          <a:xfrm>
            <a:off x="619125" y="5550535"/>
            <a:ext cx="3291205" cy="4686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how to make a cake</a:t>
            </a:r>
            <a:endParaRPr lang="en-US" sz="1900" b="1" i="1">
              <a:solidFill>
                <a:srgbClr val="FF0000"/>
              </a:solidFill>
              <a:latin typeface="Montserrat"/>
              <a:ea typeface="Montserrat"/>
              <a:cs typeface="Montserrat"/>
              <a:sym typeface="Montserrat"/>
            </a:endParaRPr>
          </a:p>
        </p:txBody>
      </p:sp>
      <p:sp>
        <p:nvSpPr>
          <p:cNvPr id="1035" name="Google Shape;1035;p53"/>
          <p:cNvSpPr txBox="1"/>
          <p:nvPr/>
        </p:nvSpPr>
        <p:spPr>
          <a:xfrm>
            <a:off x="1000880" y="7915355"/>
            <a:ext cx="39009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i="1">
                <a:solidFill>
                  <a:srgbClr val="FF0000"/>
                </a:solidFill>
                <a:latin typeface="Montserrat"/>
                <a:ea typeface="Montserrat"/>
                <a:cs typeface="Montserrat"/>
                <a:sym typeface="Montserrat"/>
              </a:rPr>
              <a:t>a. Baking often helps people </a:t>
            </a:r>
            <a:endParaRPr lang="en-US" sz="1900" b="1" i="1">
              <a:solidFill>
                <a:srgbClr val="FF0000"/>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40" name="Shape 1040"/>
        <p:cNvGrpSpPr/>
        <p:nvPr/>
      </p:nvGrpSpPr>
      <p:grpSpPr>
        <a:xfrm>
          <a:off x="0" y="0"/>
          <a:ext cx="0" cy="0"/>
          <a:chOff x="0" y="0"/>
          <a:chExt cx="0" cy="0"/>
        </a:xfrm>
      </p:grpSpPr>
      <p:sp>
        <p:nvSpPr>
          <p:cNvPr id="1041" name="Google Shape;1041;p54"/>
          <p:cNvSpPr txBox="1"/>
          <p:nvPr>
            <p:ph type="title"/>
          </p:nvPr>
        </p:nvSpPr>
        <p:spPr>
          <a:xfrm>
            <a:off x="473529" y="395691"/>
            <a:ext cx="17340900" cy="79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a:latin typeface="Arial" panose="020B0604020202020204"/>
                <a:ea typeface="Arial" panose="020B0604020202020204"/>
                <a:cs typeface="Arial" panose="020B0604020202020204"/>
                <a:sym typeface="Arial" panose="020B0604020202020204"/>
              </a:rPr>
              <a:t>PART 3: Topic Development - Follow up questions</a:t>
            </a:r>
            <a:endParaRPr sz="4000">
              <a:latin typeface="Arial" panose="020B0604020202020204"/>
              <a:ea typeface="Arial" panose="020B0604020202020204"/>
              <a:cs typeface="Arial" panose="020B0604020202020204"/>
              <a:sym typeface="Arial" panose="020B0604020202020204"/>
            </a:endParaRPr>
          </a:p>
        </p:txBody>
      </p:sp>
      <p:sp>
        <p:nvSpPr>
          <p:cNvPr id="1042" name="Google Shape;1042;p54"/>
          <p:cNvSpPr txBox="1"/>
          <p:nvPr/>
        </p:nvSpPr>
        <p:spPr>
          <a:xfrm>
            <a:off x="2023110" y="1653540"/>
            <a:ext cx="16114395" cy="820737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2900" b="1">
                <a:solidFill>
                  <a:schemeClr val="lt2"/>
                </a:solidFill>
              </a:rPr>
              <a:t>(PHẦN NÀY THÍ SINH </a:t>
            </a:r>
            <a:r>
              <a:rPr lang="en-US" sz="2900" b="1" u="sng">
                <a:solidFill>
                  <a:schemeClr val="lt2"/>
                </a:solidFill>
              </a:rPr>
              <a:t>KHÔNG NHẤT THIẾT PHẢI TRẢ LỜI ĐỦ 3 CÂU)</a:t>
            </a:r>
            <a:endParaRPr sz="2900" b="1">
              <a:solidFill>
                <a:schemeClr val="lt2"/>
              </a:solidFill>
            </a:endParaRPr>
          </a:p>
          <a:p>
            <a:pPr marL="0" lvl="0" indent="0" algn="l" rtl="0">
              <a:lnSpc>
                <a:spcPct val="150000"/>
              </a:lnSpc>
              <a:spcBef>
                <a:spcPts val="0"/>
              </a:spcBef>
              <a:spcAft>
                <a:spcPts val="0"/>
              </a:spcAft>
              <a:buNone/>
            </a:pPr>
            <a:r>
              <a:rPr lang="en-US" sz="2900" b="1"/>
              <a:t>Follow up questions:</a:t>
            </a:r>
            <a:endParaRPr sz="2900">
              <a:solidFill>
                <a:schemeClr val="dk1"/>
              </a:solidFill>
            </a:endParaRPr>
          </a:p>
          <a:p>
            <a:pPr marL="457200" lvl="0" indent="-412750" algn="l" rtl="0">
              <a:lnSpc>
                <a:spcPct val="150000"/>
              </a:lnSpc>
              <a:spcBef>
                <a:spcPts val="0"/>
              </a:spcBef>
              <a:spcAft>
                <a:spcPts val="0"/>
              </a:spcAft>
              <a:buSzPts val="2900"/>
              <a:buAutoNum type="arabicPeriod"/>
            </a:pPr>
            <a:r>
              <a:rPr lang="en-US" sz="2900">
                <a:solidFill>
                  <a:schemeClr val="dk1"/>
                </a:solidFill>
              </a:rPr>
              <a:t>What kinds of cake do people often make? Can you describe them?</a:t>
            </a:r>
            <a:endParaRPr sz="2900">
              <a:solidFill>
                <a:schemeClr val="dk1"/>
              </a:solidFill>
            </a:endParaRPr>
          </a:p>
          <a:p>
            <a:pPr marL="457200" lvl="0" indent="-412750" algn="l" rtl="0">
              <a:lnSpc>
                <a:spcPct val="150000"/>
              </a:lnSpc>
              <a:spcBef>
                <a:spcPts val="0"/>
              </a:spcBef>
              <a:spcAft>
                <a:spcPts val="0"/>
              </a:spcAft>
              <a:buSzPts val="2900"/>
              <a:buAutoNum type="arabicPeriod"/>
            </a:pPr>
            <a:r>
              <a:rPr lang="en-US" sz="2900">
                <a:solidFill>
                  <a:schemeClr val="dk1"/>
                </a:solidFill>
              </a:rPr>
              <a:t>What are the disadvantages of making a cake compared to buying it?</a:t>
            </a:r>
            <a:endParaRPr sz="2900">
              <a:solidFill>
                <a:schemeClr val="dk1"/>
              </a:solidFill>
            </a:endParaRPr>
          </a:p>
          <a:p>
            <a:pPr marL="457200" lvl="0" indent="-412750" algn="l" rtl="0">
              <a:lnSpc>
                <a:spcPct val="150000"/>
              </a:lnSpc>
              <a:spcBef>
                <a:spcPts val="0"/>
              </a:spcBef>
              <a:spcAft>
                <a:spcPts val="0"/>
              </a:spcAft>
              <a:buSzPts val="2900"/>
              <a:buAutoNum type="arabicPeriod"/>
            </a:pPr>
            <a:r>
              <a:rPr lang="en-US" sz="2900">
                <a:solidFill>
                  <a:schemeClr val="dk1"/>
                </a:solidFill>
              </a:rPr>
              <a:t>Do people learn how to make cakes now more than they did in the past? Why/ Why not?</a:t>
            </a:r>
            <a:endParaRPr sz="2900">
              <a:solidFill>
                <a:schemeClr val="dk1"/>
              </a:solidFill>
            </a:endParaRPr>
          </a:p>
          <a:p>
            <a:pPr marL="0" lvl="0" indent="0" algn="l" rtl="0">
              <a:spcBef>
                <a:spcPts val="0"/>
              </a:spcBef>
              <a:spcAft>
                <a:spcPts val="0"/>
              </a:spcAft>
              <a:buNone/>
            </a:pPr>
            <a:endParaRPr sz="2900"/>
          </a:p>
          <a:p>
            <a:pPr marL="0" lvl="0" indent="0" algn="l" rtl="0">
              <a:lnSpc>
                <a:spcPct val="150000"/>
              </a:lnSpc>
              <a:spcBef>
                <a:spcPts val="0"/>
              </a:spcBef>
              <a:spcAft>
                <a:spcPts val="0"/>
              </a:spcAft>
              <a:buNone/>
            </a:pPr>
            <a:r>
              <a:rPr lang="en-US" sz="2900"/>
              <a:t>Chuyển sang follow up questions: </a:t>
            </a:r>
            <a:r>
              <a:rPr lang="en-US" sz="2900" b="1">
                <a:solidFill>
                  <a:srgbClr val="FF0000"/>
                </a:solidFill>
              </a:rPr>
              <a:t>Now, Moving on to the follow up questions</a:t>
            </a:r>
            <a:endParaRPr sz="2900" b="1">
              <a:solidFill>
                <a:srgbClr val="FF0000"/>
              </a:solidFill>
            </a:endParaRPr>
          </a:p>
          <a:p>
            <a:pPr marL="457200" lvl="0" indent="-412750" algn="l" rtl="0">
              <a:lnSpc>
                <a:spcPct val="150000"/>
              </a:lnSpc>
              <a:spcBef>
                <a:spcPts val="0"/>
              </a:spcBef>
              <a:spcAft>
                <a:spcPts val="0"/>
              </a:spcAft>
              <a:buSzPts val="2900"/>
              <a:buChar char="-"/>
            </a:pPr>
            <a:r>
              <a:rPr lang="en-US" sz="2900" b="1"/>
              <a:t>For the first question</a:t>
            </a:r>
            <a:r>
              <a:rPr lang="en-US" sz="2900"/>
              <a:t> + [ đọc lại câu hỏi 1, thay you = I, your = my] + </a:t>
            </a:r>
            <a:r>
              <a:rPr lang="en-US" sz="2900" b="1">
                <a:solidFill>
                  <a:schemeClr val="lt2"/>
                </a:solidFill>
              </a:rPr>
              <a:t>Well</a:t>
            </a:r>
            <a:r>
              <a:rPr lang="en-US" sz="2900"/>
              <a:t> + [ trả lời, giải thích lý do nếu có thể]</a:t>
            </a:r>
            <a:endParaRPr sz="2900"/>
          </a:p>
          <a:p>
            <a:pPr marL="457200" lvl="0" indent="-412750" algn="l" rtl="0">
              <a:lnSpc>
                <a:spcPct val="150000"/>
              </a:lnSpc>
              <a:spcBef>
                <a:spcPts val="0"/>
              </a:spcBef>
              <a:spcAft>
                <a:spcPts val="0"/>
              </a:spcAft>
              <a:buSzPts val="2900"/>
              <a:buChar char="-"/>
            </a:pPr>
            <a:r>
              <a:rPr lang="en-US" sz="2900" b="1"/>
              <a:t>For the second question</a:t>
            </a:r>
            <a:r>
              <a:rPr lang="en-US" sz="2900"/>
              <a:t> + [ đọc lại câu hỏi 2, thay you = I, your = my] + </a:t>
            </a:r>
            <a:r>
              <a:rPr lang="en-US" sz="2900" b="1">
                <a:solidFill>
                  <a:schemeClr val="lt2"/>
                </a:solidFill>
              </a:rPr>
              <a:t>Honestly</a:t>
            </a:r>
            <a:r>
              <a:rPr lang="en-US" sz="2900"/>
              <a:t> + [trả lời, giải thích lý do nếu có thể]</a:t>
            </a:r>
            <a:endParaRPr sz="2900"/>
          </a:p>
          <a:p>
            <a:pPr marL="457200" lvl="0" indent="-412750" algn="l" rtl="0">
              <a:lnSpc>
                <a:spcPct val="150000"/>
              </a:lnSpc>
              <a:spcBef>
                <a:spcPts val="0"/>
              </a:spcBef>
              <a:spcAft>
                <a:spcPts val="0"/>
              </a:spcAft>
              <a:buSzPts val="2900"/>
              <a:buChar char="-"/>
            </a:pPr>
            <a:r>
              <a:rPr lang="en-US" sz="2900" b="1"/>
              <a:t>For the third question</a:t>
            </a:r>
            <a:r>
              <a:rPr lang="en-US" sz="2900"/>
              <a:t> + [ đọc lại câu hỏi 3, thay you = I, your = my] + </a:t>
            </a:r>
            <a:r>
              <a:rPr lang="en-US" sz="2900" b="1">
                <a:solidFill>
                  <a:schemeClr val="lt2"/>
                </a:solidFill>
              </a:rPr>
              <a:t>Actually</a:t>
            </a:r>
            <a:r>
              <a:rPr lang="en-US" sz="2900"/>
              <a:t> + [trả lời, giải thích lý do nếu có thể]</a:t>
            </a:r>
            <a:endParaRPr sz="2900" b="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46" name="Shape 1046"/>
        <p:cNvGrpSpPr/>
        <p:nvPr/>
      </p:nvGrpSpPr>
      <p:grpSpPr>
        <a:xfrm>
          <a:off x="0" y="0"/>
          <a:ext cx="0" cy="0"/>
          <a:chOff x="0" y="0"/>
          <a:chExt cx="0" cy="0"/>
        </a:xfrm>
      </p:grpSpPr>
      <p:sp>
        <p:nvSpPr>
          <p:cNvPr id="1047" name="Google Shape;1047;p55"/>
          <p:cNvSpPr txBox="1"/>
          <p:nvPr>
            <p:ph type="title"/>
          </p:nvPr>
        </p:nvSpPr>
        <p:spPr>
          <a:xfrm>
            <a:off x="473529" y="3956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03. Thực hành</a:t>
            </a:r>
            <a:endParaRPr sz="4000" b="1">
              <a:latin typeface="Arial" panose="020B0604020202020204"/>
              <a:ea typeface="Arial" panose="020B0604020202020204"/>
              <a:cs typeface="Arial" panose="020B0604020202020204"/>
              <a:sym typeface="Arial" panose="020B0604020202020204"/>
            </a:endParaRPr>
          </a:p>
        </p:txBody>
      </p:sp>
      <p:pic>
        <p:nvPicPr>
          <p:cNvPr id="1048" name="Google Shape;1048;p55"/>
          <p:cNvPicPr preferRelativeResize="0"/>
          <p:nvPr/>
        </p:nvPicPr>
        <p:blipFill>
          <a:blip r:embed="rId1"/>
          <a:stretch>
            <a:fillRect/>
          </a:stretch>
        </p:blipFill>
        <p:spPr>
          <a:xfrm>
            <a:off x="-6350" y="1406025"/>
            <a:ext cx="10915674" cy="5647725"/>
          </a:xfrm>
          <a:prstGeom prst="rect">
            <a:avLst/>
          </a:prstGeom>
          <a:noFill/>
          <a:ln>
            <a:noFill/>
          </a:ln>
        </p:spPr>
      </p:pic>
      <p:pic>
        <p:nvPicPr>
          <p:cNvPr id="1049" name="Google Shape;1049;p55"/>
          <p:cNvPicPr preferRelativeResize="0"/>
          <p:nvPr/>
        </p:nvPicPr>
        <p:blipFill rotWithShape="1">
          <a:blip r:embed="rId2"/>
          <a:srcRect l="2114" t="9177" r="2619" b="1807"/>
          <a:stretch>
            <a:fillRect/>
          </a:stretch>
        </p:blipFill>
        <p:spPr>
          <a:xfrm>
            <a:off x="9674200" y="1296837"/>
            <a:ext cx="7825699" cy="6752350"/>
          </a:xfrm>
          <a:prstGeom prst="rect">
            <a:avLst/>
          </a:prstGeom>
          <a:noFill/>
          <a:ln>
            <a:noFill/>
          </a:ln>
        </p:spPr>
      </p:pic>
      <p:sp>
        <p:nvSpPr>
          <p:cNvPr id="1050" name="Google Shape;1050;p55"/>
          <p:cNvSpPr txBox="1"/>
          <p:nvPr/>
        </p:nvSpPr>
        <p:spPr>
          <a:xfrm>
            <a:off x="450850" y="7644950"/>
            <a:ext cx="123348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b="1">
                <a:latin typeface="EB Garamond"/>
                <a:ea typeface="EB Garamond"/>
                <a:cs typeface="EB Garamond"/>
                <a:sym typeface="EB Garamond"/>
              </a:rPr>
              <a:t>Follow up </a:t>
            </a:r>
            <a:r>
              <a:rPr lang="en-US" sz="3000" b="1">
                <a:latin typeface="EB Garamond"/>
                <a:ea typeface="EB Garamond"/>
                <a:cs typeface="EB Garamond"/>
                <a:sym typeface="EB Garamond"/>
              </a:rPr>
              <a:t>questions</a:t>
            </a:r>
            <a:r>
              <a:rPr lang="en-US" sz="3000" b="1">
                <a:latin typeface="EB Garamond"/>
                <a:ea typeface="EB Garamond"/>
                <a:cs typeface="EB Garamond"/>
                <a:sym typeface="EB Garamond"/>
              </a:rPr>
              <a:t>: </a:t>
            </a:r>
            <a:endParaRPr sz="3000" b="1">
              <a:latin typeface="EB Garamond"/>
              <a:ea typeface="EB Garamond"/>
              <a:cs typeface="EB Garamond"/>
              <a:sym typeface="EB Garamond"/>
            </a:endParaRPr>
          </a:p>
          <a:p>
            <a:pPr marL="0" lvl="0" indent="0" algn="l" rtl="0">
              <a:lnSpc>
                <a:spcPct val="115000"/>
              </a:lnSpc>
              <a:spcBef>
                <a:spcPts val="0"/>
              </a:spcBef>
              <a:spcAft>
                <a:spcPts val="0"/>
              </a:spcAft>
              <a:buNone/>
            </a:pPr>
            <a:r>
              <a:rPr lang="en-US" sz="3000">
                <a:latin typeface="EB Garamond"/>
                <a:ea typeface="EB Garamond"/>
                <a:cs typeface="EB Garamond"/>
                <a:sym typeface="EB Garamond"/>
              </a:rPr>
              <a:t>1. What are the disadvantages of visiting a foreign country to students?</a:t>
            </a:r>
            <a:endParaRPr sz="3000">
              <a:latin typeface="EB Garamond"/>
              <a:ea typeface="EB Garamond"/>
              <a:cs typeface="EB Garamond"/>
              <a:sym typeface="EB Garamond"/>
            </a:endParaRPr>
          </a:p>
          <a:p>
            <a:pPr marL="0" lvl="0" indent="0" algn="l" rtl="0">
              <a:lnSpc>
                <a:spcPct val="115000"/>
              </a:lnSpc>
              <a:spcBef>
                <a:spcPts val="0"/>
              </a:spcBef>
              <a:spcAft>
                <a:spcPts val="0"/>
              </a:spcAft>
              <a:buNone/>
            </a:pPr>
            <a:r>
              <a:rPr lang="en-US" sz="3000">
                <a:latin typeface="EB Garamond"/>
                <a:ea typeface="EB Garamond"/>
                <a:cs typeface="EB Garamond"/>
                <a:sym typeface="EB Garamond"/>
              </a:rPr>
              <a:t>2. What advice do you give to students who are going to visit a foreign country? </a:t>
            </a:r>
            <a:endParaRPr sz="3000">
              <a:latin typeface="EB Garamond"/>
              <a:ea typeface="EB Garamond"/>
              <a:cs typeface="EB Garamond"/>
              <a:sym typeface="EB Garamond"/>
            </a:endParaRPr>
          </a:p>
          <a:p>
            <a:pPr marL="0" lvl="0" indent="0" algn="l" rtl="0">
              <a:lnSpc>
                <a:spcPct val="115000"/>
              </a:lnSpc>
              <a:spcBef>
                <a:spcPts val="0"/>
              </a:spcBef>
              <a:spcAft>
                <a:spcPts val="0"/>
              </a:spcAft>
              <a:buNone/>
            </a:pPr>
            <a:r>
              <a:rPr lang="en-US" sz="3000">
                <a:latin typeface="EB Garamond"/>
                <a:ea typeface="EB Garamond"/>
                <a:cs typeface="EB Garamond"/>
                <a:sym typeface="EB Garamond"/>
              </a:rPr>
              <a:t>3. What foreign country do you want to visit? Why? </a:t>
            </a:r>
            <a:endParaRPr sz="3000">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6" name="Shape 726"/>
        <p:cNvGrpSpPr/>
        <p:nvPr/>
      </p:nvGrpSpPr>
      <p:grpSpPr>
        <a:xfrm>
          <a:off x="0" y="0"/>
          <a:ext cx="0" cy="0"/>
          <a:chOff x="0" y="0"/>
          <a:chExt cx="0" cy="0"/>
        </a:xfrm>
      </p:grpSpPr>
      <p:sp>
        <p:nvSpPr>
          <p:cNvPr id="727" name="Google Shape;727;p29"/>
          <p:cNvSpPr txBox="1"/>
          <p:nvPr>
            <p:ph type="title"/>
          </p:nvPr>
        </p:nvSpPr>
        <p:spPr>
          <a:xfrm>
            <a:off x="473710" y="393065"/>
            <a:ext cx="14888210" cy="946785"/>
          </a:xfrm>
          <a:prstGeom prst="rect">
            <a:avLst/>
          </a:prstGeom>
          <a:solidFill>
            <a:schemeClr val="lt1"/>
          </a:solidFill>
        </p:spPr>
        <p:txBody>
          <a:bodyPr spcFirstLastPara="1" wrap="square" lIns="91425" tIns="45700" rIns="91425" bIns="45700" anchor="ctr" anchorCtr="0">
            <a:noAutofit/>
          </a:bodyPr>
          <a:lstStyle/>
          <a:p>
            <a:pPr marL="0" lvl="0" indent="0" algn="l" rtl="0">
              <a:spcBef>
                <a:spcPts val="0"/>
              </a:spcBef>
              <a:spcAft>
                <a:spcPts val="0"/>
              </a:spcAft>
              <a:buNone/>
            </a:pPr>
            <a:r>
              <a:rPr lang="en-US" sz="6000">
                <a:solidFill>
                  <a:schemeClr val="dk2"/>
                </a:solidFill>
                <a:latin typeface="Times New Roman" panose="02020603050405020304" charset="0"/>
                <a:ea typeface="Arial" panose="020B0604020202020204"/>
                <a:cs typeface="Times New Roman" panose="02020603050405020304" charset="0"/>
                <a:sym typeface="Arial" panose="020B0604020202020204"/>
              </a:rPr>
              <a:t>TIÊU CHÍ CHẤM BÀI</a:t>
            </a:r>
            <a:r>
              <a:rPr lang="en-US" sz="6000">
                <a:solidFill>
                  <a:schemeClr val="dk2"/>
                </a:solidFill>
                <a:latin typeface="Times New Roman" panose="02020603050405020304" charset="0"/>
                <a:ea typeface="Arial" panose="020B0604020202020204"/>
                <a:cs typeface="Times New Roman" panose="02020603050405020304" charset="0"/>
                <a:sym typeface="Arial" panose="020B0604020202020204"/>
              </a:rPr>
              <a:t> NÓI - Rubric Speaking </a:t>
            </a:r>
            <a:endParaRPr sz="6000">
              <a:solidFill>
                <a:schemeClr val="dk2"/>
              </a:solidFill>
              <a:latin typeface="Times New Roman" panose="02020603050405020304" charset="0"/>
              <a:ea typeface="Arial" panose="020B0604020202020204"/>
              <a:cs typeface="Times New Roman" panose="02020603050405020304" charset="0"/>
              <a:sym typeface="Arial" panose="020B0604020202020204"/>
            </a:endParaRPr>
          </a:p>
        </p:txBody>
      </p:sp>
      <p:graphicFrame>
        <p:nvGraphicFramePr>
          <p:cNvPr id="728" name="Google Shape;728;p29"/>
          <p:cNvGraphicFramePr/>
          <p:nvPr>
            <p:custDataLst>
              <p:tags r:id="rId1"/>
            </p:custDataLst>
          </p:nvPr>
        </p:nvGraphicFramePr>
        <p:xfrm>
          <a:off x="218440" y="1636395"/>
          <a:ext cx="17890490" cy="8663305"/>
        </p:xfrm>
        <a:graphic>
          <a:graphicData uri="http://schemas.openxmlformats.org/drawingml/2006/table">
            <a:tbl>
              <a:tblPr>
                <a:noFill/>
                <a:tableStyleId>{D6014450-E69F-4D01-9BB5-FC62D21BE403}</a:tableStyleId>
              </a:tblPr>
              <a:tblGrid>
                <a:gridCol w="1393825"/>
                <a:gridCol w="2968625"/>
                <a:gridCol w="4199890"/>
                <a:gridCol w="5005705"/>
                <a:gridCol w="4322445"/>
              </a:tblGrid>
              <a:tr h="1089660">
                <a:tc>
                  <a:txBody>
                    <a:bodyPr/>
                    <a:lstStyle/>
                    <a:p>
                      <a:pPr marL="0" lvl="0" indent="0" algn="l" rtl="0">
                        <a:spcBef>
                          <a:spcPts val="0"/>
                        </a:spcBef>
                        <a:spcAft>
                          <a:spcPts val="0"/>
                        </a:spcAft>
                        <a:buNone/>
                      </a:pPr>
                      <a:r>
                        <a:rPr lang="en-US" sz="3600" b="1">
                          <a:latin typeface="Times New Roman" panose="02020603050405020304" charset="0"/>
                          <a:cs typeface="Times New Roman" panose="02020603050405020304" charset="0"/>
                        </a:rPr>
                        <a:t>Điểm</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Ngữ pháp</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Từ vựng</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Phát âm</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Bố cục nội dung</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291840">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4</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Sử dụng một cách chính xác các dạng câu đơn thường dùng trong những tính huống quen thuộc, tuy có thể còn mắc một số lỗi nhưng người sử dụng vẫn thể hiện được ý một cách rõ ràng.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solidFill>
                            <a:schemeClr val="lt2"/>
                          </a:solidFill>
                          <a:latin typeface="Times New Roman" panose="02020603050405020304" charset="0"/>
                          <a:cs typeface="Times New Roman" panose="02020603050405020304" charset="0"/>
                        </a:rPr>
                        <a:t>&gt;&gt;Chủ yếu dùng câu đơn, nhưng các câu đơn còn có lỗi. </a:t>
                      </a:r>
                      <a:endParaRPr lang="en-US" sz="18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Sử dụng được các từ vựng thuộc các chủ đề quen thuộc và đôi lúc còn dùng lặp các từ vựng này.</a:t>
                      </a:r>
                      <a:endParaRPr lang="en-US" sz="1800">
                        <a:latin typeface="Times New Roman" panose="02020603050405020304" charset="0"/>
                        <a:cs typeface="Times New Roman" panose="02020603050405020304" charset="0"/>
                      </a:endParaRPr>
                    </a:p>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nỗ lực sử dụng từ vựng thuộc các chủ đề không quen thuộc nhưng còn mắc nhiều lỗi về dùng từ.</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được từ vựng về các chủ đề quen thuộc, nhưng không đa dạng loại từ và không paraphrase được đề bài.</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Phát âm rõ ràng và dễ hiểu những từ và cụm từ và cụm từ, tuy còn mắc khá nhiều lỗi về các âm đơn lẻ và các lỗi về âm khác.</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diễn đạt một cách khá trôi chảy những ý đơn giản, và hầu như không diễn đạt được ý phức tạp.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solidFill>
                            <a:schemeClr val="lt2"/>
                          </a:solidFill>
                          <a:latin typeface="Times New Roman" panose="02020603050405020304" charset="0"/>
                          <a:cs typeface="Times New Roman" panose="02020603050405020304" charset="0"/>
                        </a:rPr>
                        <a:t>&gt;&gt; -Có thể phát âm các từ đơn giản, quen thuộc nhưng thường không có âm đuôi, không có trọng âm và đôi chỗ phát âm gây khó hiểu. </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-Diễn đạt trôi chảy ý đơn giản.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Trả lời phù hợp được các câu hỏi và thể hiện cố gắng phát triển ý tưởng chỉ dưới dạng liệt kê.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Có thể liên kết ý bằng một số các phương tiện kết nối đơn giản nhưng đôi khi bị lặp.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endParaRPr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Không có bố cục rõ ràng mặc dù trả lời được câu hỏi. </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Có sử dụng từ nối.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r>
              <a:tr h="4281805">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5</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Sử dụng một cách chính xác các dạng câu đơn thường dùng trong những tính huống quen thuộc, tuy có thể còn mắc một số lỗi nhưng người sử dụng vẫn thể hiện được ý một cách rõ ràng.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nỗ lực sử dụng những mẫu câu phức tuy còn mắc nhiều lỗi</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cả câu đơn và câu phức nhưng câu phức thường mắc lỗi.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Sử dụng được các từ vựng thuộc các chủ đề quen thuộc và đôi lúc còn dùng lặp các từ vựng này.</a:t>
                      </a:r>
                      <a:endParaRPr lang="en-US" sz="1800">
                        <a:latin typeface="Times New Roman" panose="02020603050405020304" charset="0"/>
                        <a:cs typeface="Times New Roman" panose="02020603050405020304" charset="0"/>
                      </a:endParaRPr>
                    </a:p>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nỗ lực sử dụng từ vựng thuộc các chủ đề không quen thuộc nhưng còn mắc một số  lỗi về dùng từ.</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được từ vựng về các chủ đề quen thuộc, nhưng không đa dạng loại từ và không paraphrase được đề bài.</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Phát âm rõ ràng và dễ hiểu những từ và cụm từ và cụm từ, tuy đôi khi còn mắc lỗi về các âm đơn lẻ.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cố gắng nhấn trọng âm từ tuy còn sai nhiều.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diễn đạt trôi chảy những ý đơn giản, và có cố gắng diễn đạt một số ý phức tạp nhưng còn chậm do phải tìm cấu trúc và từ vựng.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Biết sử dụng các  cụm từ và câu đơn giản để kéo dài câu trả lời</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 Có thể phát âm các từ đơn giản, quen thuộc nhưng thường không có âm đuôi, đôi chỗ phát âm gây khó hiểu. </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 Có cố gắng nhấn trọng âm tuy còn sai nhiều</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-Diễn đạt trôi chảy ý đơn giản.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Trả lời phù hợp được các câu hỏi và có thể phát triển ý dưới dạng liệt kê, tuy có dấu hiệu cố gắng mở rộng ý nhưng các ý mở rộng thường chưa rõ ràng hoặc bị lặp.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liên kết ý một cách khá đa dạng khi sử dụng các phương tiện kết nối đơn giản.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Có thể sử dụng các cấu trúc giải thích lí do, nguyên nhân-hệ quả một cách linh hoạt</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endParaRPr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FFE5"/>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54" name="Shape 1054"/>
        <p:cNvGrpSpPr/>
        <p:nvPr/>
      </p:nvGrpSpPr>
      <p:grpSpPr>
        <a:xfrm>
          <a:off x="0" y="0"/>
          <a:ext cx="0" cy="0"/>
          <a:chOff x="0" y="0"/>
          <a:chExt cx="0" cy="0"/>
        </a:xfrm>
      </p:grpSpPr>
      <p:sp>
        <p:nvSpPr>
          <p:cNvPr id="1055" name="Google Shape;1055;p56"/>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Playfair Display"/>
              <a:buNone/>
            </a:pPr>
            <a:r>
              <a:rPr lang="en-US" sz="4000" b="1">
                <a:latin typeface="Arial" panose="020B0604020202020204"/>
                <a:ea typeface="Arial" panose="020B0604020202020204"/>
                <a:cs typeface="Arial" panose="020B0604020202020204"/>
                <a:sym typeface="Arial" panose="020B0604020202020204"/>
              </a:rPr>
              <a:t>PART 03. Thực hành</a:t>
            </a:r>
            <a:endParaRPr sz="4000" b="1">
              <a:latin typeface="Arial" panose="020B0604020202020204"/>
              <a:ea typeface="Arial" panose="020B0604020202020204"/>
              <a:cs typeface="Arial" panose="020B0604020202020204"/>
              <a:sym typeface="Arial" panose="020B0604020202020204"/>
            </a:endParaRPr>
          </a:p>
        </p:txBody>
      </p:sp>
      <p:pic>
        <p:nvPicPr>
          <p:cNvPr id="1056" name="Google Shape;1056;p56"/>
          <p:cNvPicPr preferRelativeResize="0"/>
          <p:nvPr/>
        </p:nvPicPr>
        <p:blipFill>
          <a:blip r:embed="rId1"/>
          <a:stretch>
            <a:fillRect/>
          </a:stretch>
        </p:blipFill>
        <p:spPr>
          <a:xfrm>
            <a:off x="1170450" y="1875900"/>
            <a:ext cx="15287152" cy="67305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60" name="Shape 1060"/>
        <p:cNvGrpSpPr/>
        <p:nvPr/>
      </p:nvGrpSpPr>
      <p:grpSpPr>
        <a:xfrm>
          <a:off x="0" y="0"/>
          <a:ext cx="0" cy="0"/>
          <a:chOff x="0" y="0"/>
          <a:chExt cx="0" cy="0"/>
        </a:xfrm>
      </p:grpSpPr>
      <p:sp>
        <p:nvSpPr>
          <p:cNvPr id="1061" name="Google Shape;1061;p57"/>
          <p:cNvSpPr txBox="1"/>
          <p:nvPr>
            <p:ph type="title"/>
          </p:nvPr>
        </p:nvSpPr>
        <p:spPr>
          <a:xfrm>
            <a:off x="519666" y="394591"/>
            <a:ext cx="17340900" cy="791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ct val="165000"/>
              <a:buFont typeface="Playfair Display"/>
              <a:buNone/>
            </a:pPr>
            <a:r>
              <a:rPr lang="en-US" sz="4000" b="1">
                <a:latin typeface="Arial" panose="020B0604020202020204"/>
                <a:ea typeface="Arial" panose="020B0604020202020204"/>
                <a:cs typeface="Arial" panose="020B0604020202020204"/>
                <a:sym typeface="Arial" panose="020B0604020202020204"/>
              </a:rPr>
              <a:t>PART 3. Thực hành</a:t>
            </a:r>
            <a:endParaRPr b="1">
              <a:latin typeface="Arial" panose="020B0604020202020204"/>
              <a:ea typeface="Arial" panose="020B0604020202020204"/>
              <a:cs typeface="Arial" panose="020B0604020202020204"/>
              <a:sym typeface="Arial" panose="020B0604020202020204"/>
            </a:endParaRPr>
          </a:p>
        </p:txBody>
      </p:sp>
      <p:sp>
        <p:nvSpPr>
          <p:cNvPr id="1062" name="Google Shape;1062;p57"/>
          <p:cNvSpPr txBox="1"/>
          <p:nvPr/>
        </p:nvSpPr>
        <p:spPr>
          <a:xfrm>
            <a:off x="6239800" y="1509550"/>
            <a:ext cx="12060900" cy="860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b="1">
                <a:solidFill>
                  <a:schemeClr val="dk2"/>
                </a:solidFill>
              </a:rPr>
              <a:t>Topic: There are some benefits of living in the city</a:t>
            </a:r>
            <a:endParaRPr sz="4000" b="1">
              <a:solidFill>
                <a:schemeClr val="dk2"/>
              </a:solidFill>
            </a:endParaRPr>
          </a:p>
          <a:p>
            <a:pPr marL="0" lvl="0" indent="0" algn="l" rtl="0">
              <a:spcBef>
                <a:spcPts val="0"/>
              </a:spcBef>
              <a:spcAft>
                <a:spcPts val="0"/>
              </a:spcAft>
              <a:buNone/>
            </a:pPr>
            <a:r>
              <a:rPr lang="en-US" sz="4000"/>
              <a:t>- More chances for good jobs</a:t>
            </a:r>
            <a:endParaRPr sz="4000"/>
          </a:p>
          <a:p>
            <a:pPr marL="0" lvl="0" indent="0" algn="l" rtl="0">
              <a:spcBef>
                <a:spcPts val="0"/>
              </a:spcBef>
              <a:spcAft>
                <a:spcPts val="0"/>
              </a:spcAft>
              <a:buNone/>
            </a:pPr>
            <a:r>
              <a:rPr lang="en-US" sz="4000"/>
              <a:t>- Better education</a:t>
            </a:r>
            <a:endParaRPr sz="4000"/>
          </a:p>
          <a:p>
            <a:pPr marL="0" lvl="0" indent="0" algn="l" rtl="0">
              <a:spcBef>
                <a:spcPts val="0"/>
              </a:spcBef>
              <a:spcAft>
                <a:spcPts val="0"/>
              </a:spcAft>
              <a:buNone/>
            </a:pPr>
            <a:r>
              <a:rPr lang="en-US" sz="4000"/>
              <a:t>- Higher quality of health care services</a:t>
            </a:r>
            <a:endParaRPr sz="4000"/>
          </a:p>
          <a:p>
            <a:pPr marL="0" lvl="0" indent="0" algn="l" rtl="0">
              <a:spcBef>
                <a:spcPts val="0"/>
              </a:spcBef>
              <a:spcAft>
                <a:spcPts val="0"/>
              </a:spcAft>
              <a:buNone/>
            </a:pPr>
            <a:r>
              <a:rPr lang="en-US" sz="4000"/>
              <a:t>- Your own ideas</a:t>
            </a:r>
            <a:endParaRPr sz="4000"/>
          </a:p>
          <a:p>
            <a:pPr marL="152400" lvl="0" indent="0" algn="l" rtl="0">
              <a:spcBef>
                <a:spcPts val="0"/>
              </a:spcBef>
              <a:spcAft>
                <a:spcPts val="0"/>
              </a:spcAft>
              <a:buNone/>
            </a:pPr>
            <a:endParaRPr sz="4000">
              <a:solidFill>
                <a:srgbClr val="001A33"/>
              </a:solidFill>
            </a:endParaRPr>
          </a:p>
          <a:p>
            <a:pPr marL="152400" lvl="0" indent="0" algn="l" rtl="0">
              <a:spcBef>
                <a:spcPts val="0"/>
              </a:spcBef>
              <a:spcAft>
                <a:spcPts val="0"/>
              </a:spcAft>
              <a:buNone/>
            </a:pPr>
            <a:r>
              <a:rPr lang="en-US" sz="4000" b="1">
                <a:solidFill>
                  <a:srgbClr val="001A33"/>
                </a:solidFill>
              </a:rPr>
              <a:t>Follow-up questions:</a:t>
            </a:r>
            <a:endParaRPr sz="4000" b="1">
              <a:solidFill>
                <a:srgbClr val="001A33"/>
              </a:solidFill>
            </a:endParaRPr>
          </a:p>
          <a:p>
            <a:pPr marL="152400" lvl="0" indent="0" algn="l" rtl="0">
              <a:spcBef>
                <a:spcPts val="0"/>
              </a:spcBef>
              <a:spcAft>
                <a:spcPts val="0"/>
              </a:spcAft>
              <a:buNone/>
            </a:pPr>
            <a:r>
              <a:rPr lang="en-US" sz="4000">
                <a:solidFill>
                  <a:srgbClr val="001A33"/>
                </a:solidFill>
              </a:rPr>
              <a:t>1. Is it a good idea for universities to be located in big cities?</a:t>
            </a:r>
            <a:endParaRPr sz="4000">
              <a:solidFill>
                <a:srgbClr val="001A33"/>
              </a:solidFill>
            </a:endParaRPr>
          </a:p>
          <a:p>
            <a:pPr marL="152400" lvl="0" indent="0" algn="l" rtl="0">
              <a:spcBef>
                <a:spcPts val="0"/>
              </a:spcBef>
              <a:spcAft>
                <a:spcPts val="0"/>
              </a:spcAft>
              <a:buNone/>
            </a:pPr>
            <a:r>
              <a:rPr lang="en-US" sz="4000">
                <a:solidFill>
                  <a:srgbClr val="001A33"/>
                </a:solidFill>
              </a:rPr>
              <a:t>2. Why do young people want to live in a big city?</a:t>
            </a:r>
            <a:endParaRPr sz="4000">
              <a:solidFill>
                <a:srgbClr val="001A33"/>
              </a:solidFill>
            </a:endParaRPr>
          </a:p>
          <a:p>
            <a:pPr marL="152400" lvl="0" indent="0" algn="l" rtl="0">
              <a:spcBef>
                <a:spcPts val="0"/>
              </a:spcBef>
              <a:spcAft>
                <a:spcPts val="0"/>
              </a:spcAft>
              <a:buNone/>
            </a:pPr>
            <a:r>
              <a:rPr lang="en-US" sz="4000">
                <a:solidFill>
                  <a:srgbClr val="001A33"/>
                </a:solidFill>
              </a:rPr>
              <a:t>3. Do you think the quality of life in big cities will be better in the future?</a:t>
            </a:r>
            <a:endParaRPr sz="4000">
              <a:solidFill>
                <a:srgbClr val="001A33"/>
              </a:solidFill>
            </a:endParaRPr>
          </a:p>
        </p:txBody>
      </p:sp>
      <p:pic>
        <p:nvPicPr>
          <p:cNvPr id="1063" name="Google Shape;1063;p57" title="Cutyb (Do Tenor cung cấp)"/>
          <p:cNvPicPr preferRelativeResize="0"/>
          <p:nvPr/>
        </p:nvPicPr>
        <p:blipFill>
          <a:blip r:embed="rId1"/>
          <a:stretch>
            <a:fillRect/>
          </a:stretch>
        </p:blipFill>
        <p:spPr>
          <a:xfrm>
            <a:off x="320175" y="1779016"/>
            <a:ext cx="5600149" cy="30362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sym typeface="+mn-ea"/>
              </a:rPr>
              <a:t>Practice Test 2</a:t>
            </a:r>
            <a:endParaRPr lang="en-US"/>
          </a:p>
        </p:txBody>
      </p:sp>
      <p:sp>
        <p:nvSpPr>
          <p:cNvPr id="6" name="Text Box 5"/>
          <p:cNvSpPr txBox="1"/>
          <p:nvPr/>
        </p:nvSpPr>
        <p:spPr>
          <a:xfrm>
            <a:off x="83185" y="1915160"/>
            <a:ext cx="9556115" cy="6565265"/>
          </a:xfrm>
          <a:prstGeom prst="rect">
            <a:avLst/>
          </a:prstGeom>
        </p:spPr>
        <p:txBody>
          <a:bodyPr>
            <a:noAutofit/>
          </a:bodyPr>
          <a:p>
            <a:pPr marL="0" indent="0"/>
            <a:r>
              <a:rPr lang="en-US" altLang="en-US" sz="3200" b="0" i="0">
                <a:solidFill>
                  <a:srgbClr val="313A44"/>
                </a:solidFill>
                <a:latin typeface="Times New Roman" panose="02020603050405020304" charset="0"/>
                <a:ea typeface="Inter"/>
                <a:cs typeface="Times New Roman" panose="02020603050405020304" charset="0"/>
              </a:rPr>
              <a:t>1. Why are some sports fans so passionate?</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2. Should athletes be better role models?</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3. Do you think children get enough exercise these days?</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4. Do you agree that sports stars earn too much money?</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5. Why do you think sport is important?</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6. Do you think the types of sport that are popular will change in the future?</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7. What types of sports are popular in your country?</a:t>
            </a:r>
            <a:endParaRPr lang="en-US" altLang="en-US" sz="3200" b="0" i="0">
              <a:solidFill>
                <a:srgbClr val="313A44"/>
              </a:solidFill>
              <a:latin typeface="Times New Roman" panose="02020603050405020304" charset="0"/>
              <a:ea typeface="Inter"/>
              <a:cs typeface="Times New Roman" panose="02020603050405020304" charset="0"/>
            </a:endParaRPr>
          </a:p>
          <a:p>
            <a:pPr marL="0" indent="0"/>
            <a:r>
              <a:rPr lang="en-US" altLang="en-US" sz="3200" b="0" i="0">
                <a:solidFill>
                  <a:srgbClr val="313A44"/>
                </a:solidFill>
                <a:latin typeface="Times New Roman" panose="02020603050405020304" charset="0"/>
                <a:ea typeface="Inter"/>
                <a:cs typeface="Times New Roman" panose="02020603050405020304" charset="0"/>
              </a:rPr>
              <a:t>8. What are the advantages and disadvantages of playing games/sports?</a:t>
            </a:r>
            <a:endParaRPr lang="en-US" altLang="en-US" sz="3200" b="0" i="0">
              <a:solidFill>
                <a:srgbClr val="313A44"/>
              </a:solidFill>
              <a:latin typeface="Times New Roman" panose="02020603050405020304" charset="0"/>
              <a:ea typeface="Inter"/>
              <a:cs typeface="Times New Roman" panose="02020603050405020304" charset="0"/>
            </a:endParaRPr>
          </a:p>
        </p:txBody>
      </p:sp>
      <p:pic>
        <p:nvPicPr>
          <p:cNvPr id="4" name="Picture 3"/>
          <p:cNvPicPr>
            <a:picLocks noChangeAspect="1"/>
          </p:cNvPicPr>
          <p:nvPr/>
        </p:nvPicPr>
        <p:blipFill>
          <a:blip r:embed="rId1"/>
          <a:stretch>
            <a:fillRect/>
          </a:stretch>
        </p:blipFill>
        <p:spPr>
          <a:xfrm>
            <a:off x="10778490" y="2247265"/>
            <a:ext cx="7324725" cy="7210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rPr>
              <a:t>Practice Test 4</a:t>
            </a:r>
            <a:endParaRPr lang="en-US">
              <a:latin typeface="Times New Roman" panose="02020603050405020304" charset="0"/>
              <a:cs typeface="Times New Roman" panose="02020603050405020304" charset="0"/>
            </a:endParaRPr>
          </a:p>
        </p:txBody>
      </p:sp>
      <p:sp>
        <p:nvSpPr>
          <p:cNvPr id="3" name="Text Placeholder 2"/>
          <p:cNvSpPr/>
          <p:nvPr>
            <p:ph type="body" idx="1"/>
          </p:nvPr>
        </p:nvSpPr>
        <p:spPr>
          <a:xfrm>
            <a:off x="473710" y="1492885"/>
            <a:ext cx="17730470" cy="8167370"/>
          </a:xfrm>
        </p:spPr>
        <p:txBody>
          <a:bodyPr/>
          <a:p>
            <a:pPr marL="114300" indent="0">
              <a:buNone/>
            </a:pPr>
            <a:r>
              <a:rPr lang="en-US" altLang="en-US" sz="4400" b="1">
                <a:latin typeface="Times New Roman" panose="02020603050405020304" charset="0"/>
                <a:cs typeface="Times New Roman" panose="02020603050405020304" charset="0"/>
              </a:rPr>
              <a:t>Causes of overpopulation:</a:t>
            </a:r>
            <a:endParaRPr lang="en-US" altLang="en-US" sz="4400" b="1">
              <a:latin typeface="Times New Roman" panose="02020603050405020304" charset="0"/>
              <a:cs typeface="Times New Roman" panose="02020603050405020304" charset="0"/>
            </a:endParaRPr>
          </a:p>
          <a:p>
            <a:pPr marL="571500" lvl="1" indent="0">
              <a:buNone/>
            </a:pPr>
            <a:r>
              <a:rPr lang="en-US" altLang="en-US" sz="4000">
                <a:latin typeface="Times New Roman" panose="02020603050405020304" charset="0"/>
                <a:cs typeface="Times New Roman" panose="02020603050405020304" charset="0"/>
              </a:rPr>
              <a:t>-Decline in death rate</a:t>
            </a:r>
            <a:endParaRPr lang="en-US" altLang="en-US" sz="4000">
              <a:latin typeface="Times New Roman" panose="02020603050405020304" charset="0"/>
              <a:cs typeface="Times New Roman" panose="02020603050405020304" charset="0"/>
            </a:endParaRPr>
          </a:p>
          <a:p>
            <a:pPr marL="571500" lvl="1" indent="0">
              <a:buNone/>
            </a:pPr>
            <a:r>
              <a:rPr lang="en-US" altLang="en-US" sz="4000">
                <a:latin typeface="Times New Roman" panose="02020603050405020304" charset="0"/>
                <a:cs typeface="Times New Roman" panose="02020603050405020304" charset="0"/>
              </a:rPr>
              <a:t>-Lack of family planning</a:t>
            </a:r>
            <a:endParaRPr lang="en-US" altLang="en-US" sz="4000">
              <a:latin typeface="Times New Roman" panose="02020603050405020304" charset="0"/>
              <a:cs typeface="Times New Roman" panose="02020603050405020304" charset="0"/>
            </a:endParaRPr>
          </a:p>
          <a:p>
            <a:pPr marL="571500" lvl="1" indent="0">
              <a:buNone/>
            </a:pPr>
            <a:r>
              <a:rPr lang="en-US" altLang="en-US" sz="4000">
                <a:latin typeface="Times New Roman" panose="02020603050405020304" charset="0"/>
                <a:cs typeface="Times New Roman" panose="02020603050405020304" charset="0"/>
              </a:rPr>
              <a:t>-Better health care system</a:t>
            </a:r>
            <a:endParaRPr lang="en-US" altLang="en-US" sz="4000">
              <a:latin typeface="Times New Roman" panose="02020603050405020304" charset="0"/>
              <a:cs typeface="Times New Roman" panose="02020603050405020304" charset="0"/>
            </a:endParaRPr>
          </a:p>
          <a:p>
            <a:pPr marL="571500" lvl="1" indent="0">
              <a:buNone/>
            </a:pPr>
            <a:r>
              <a:rPr lang="en-US" altLang="en-US" sz="4000">
                <a:latin typeface="Times New Roman" panose="02020603050405020304" charset="0"/>
                <a:cs typeface="Times New Roman" panose="02020603050405020304" charset="0"/>
              </a:rPr>
              <a:t>-Your own idea.</a:t>
            </a:r>
            <a:endParaRPr lang="en-US" altLang="en-US" sz="4000">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1. What are negative effects of overpopulation?</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2. What can be done to solve overpopulation?</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3. Do the developing countries suffer from overpopulation more than    developed ones?</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Autofit/>
          </a:bodyPr>
          <a:p>
            <a:r>
              <a:rPr lang="en-US" sz="6000">
                <a:latin typeface="Times New Roman" panose="02020603050405020304" charset="0"/>
                <a:cs typeface="Times New Roman" panose="02020603050405020304" charset="0"/>
              </a:rPr>
              <a:t>Practice Test 1</a:t>
            </a:r>
            <a:endParaRPr lang="en-US" sz="6000">
              <a:latin typeface="Times New Roman" panose="02020603050405020304" charset="0"/>
              <a:cs typeface="Times New Roman" panose="02020603050405020304" charset="0"/>
            </a:endParaRPr>
          </a:p>
        </p:txBody>
      </p:sp>
      <p:sp>
        <p:nvSpPr>
          <p:cNvPr id="3" name="Text Placeholder 2"/>
          <p:cNvSpPr/>
          <p:nvPr>
            <p:ph type="body" idx="1"/>
          </p:nvPr>
        </p:nvSpPr>
        <p:spPr>
          <a:xfrm>
            <a:off x="473710" y="1701165"/>
            <a:ext cx="17341215" cy="7320280"/>
          </a:xfrm>
        </p:spPr>
        <p:txBody>
          <a:bodyPr>
            <a:normAutofit fontScale="90000"/>
          </a:bodyPr>
          <a:p>
            <a:pPr marL="114300" indent="0">
              <a:lnSpc>
                <a:spcPct val="110000"/>
              </a:lnSpc>
              <a:buNone/>
            </a:pPr>
            <a:r>
              <a:rPr lang="en-US" altLang="en-US" sz="4400" b="1">
                <a:latin typeface="Times New Roman" panose="02020603050405020304" charset="0"/>
                <a:cs typeface="Times New Roman" panose="02020603050405020304" charset="0"/>
              </a:rPr>
              <a:t>Equal partnership has some features</a:t>
            </a:r>
            <a:endParaRPr lang="en-US" altLang="en-US" sz="4400" b="1">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 share some routines &amp; household tasks</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 childcare responsibility</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 work as a team</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 your own idea.</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1. How have the roles of husband and wife changed the past 10 years?</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2. What roles do grandparents play in a family?</a:t>
            </a:r>
            <a:endParaRPr lang="en-US" altLang="en-US" sz="4400">
              <a:latin typeface="Times New Roman" panose="02020603050405020304" charset="0"/>
              <a:cs typeface="Times New Roman" panose="02020603050405020304" charset="0"/>
            </a:endParaRPr>
          </a:p>
          <a:p>
            <a:pPr marL="114300" indent="0">
              <a:lnSpc>
                <a:spcPct val="110000"/>
              </a:lnSpc>
              <a:buNone/>
            </a:pPr>
            <a:r>
              <a:rPr lang="en-US" altLang="en-US" sz="4400">
                <a:latin typeface="Times New Roman" panose="02020603050405020304" charset="0"/>
                <a:cs typeface="Times New Roman" panose="02020603050405020304" charset="0"/>
              </a:rPr>
              <a:t>3. What do you think about single - parent family?</a:t>
            </a:r>
            <a:endParaRPr lang="en-US" altLang="en-US" sz="4400">
              <a:latin typeface="Times New Roman" panose="02020603050405020304" charset="0"/>
              <a:cs typeface="Times New Roman" panose="020206030504050203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rPr>
              <a:t>Practice Test 4</a:t>
            </a:r>
            <a:endParaRPr lang="en-US">
              <a:latin typeface="Times New Roman" panose="02020603050405020304" charset="0"/>
              <a:cs typeface="Times New Roman" panose="02020603050405020304" charset="0"/>
            </a:endParaRPr>
          </a:p>
        </p:txBody>
      </p:sp>
      <p:sp>
        <p:nvSpPr>
          <p:cNvPr id="3" name="Text Placeholder 2"/>
          <p:cNvSpPr/>
          <p:nvPr>
            <p:ph type="body" idx="1"/>
          </p:nvPr>
        </p:nvSpPr>
        <p:spPr>
          <a:xfrm>
            <a:off x="473710" y="1591310"/>
            <a:ext cx="17341215" cy="7430135"/>
          </a:xfrm>
        </p:spPr>
        <p:txBody>
          <a:bodyPr>
            <a:normAutofit fontScale="80000"/>
          </a:bodyPr>
          <a:p>
            <a:pPr marL="114300" indent="0" algn="just">
              <a:lnSpc>
                <a:spcPct val="120000"/>
              </a:lnSpc>
              <a:buNone/>
            </a:pPr>
            <a:r>
              <a:rPr lang="en-US" altLang="en-US" sz="4500" b="1">
                <a:latin typeface="Times New Roman" panose="02020603050405020304" charset="0"/>
                <a:cs typeface="Times New Roman" panose="02020603050405020304" charset="0"/>
              </a:rPr>
              <a:t>Working from home has a lot of benefits (teleworking = telecommuting)</a:t>
            </a:r>
            <a:endParaRPr lang="en-US" altLang="en-US" sz="4500" b="1">
              <a:latin typeface="Times New Roman" panose="02020603050405020304" charset="0"/>
              <a:cs typeface="Times New Roman" panose="02020603050405020304" charset="0"/>
            </a:endParaRPr>
          </a:p>
          <a:p>
            <a:pPr marL="571500" lvl="1" indent="0" algn="just">
              <a:lnSpc>
                <a:spcPct val="120000"/>
              </a:lnSpc>
              <a:buNone/>
            </a:pPr>
            <a:r>
              <a:rPr lang="en-US" altLang="en-US" sz="4500">
                <a:latin typeface="Times New Roman" panose="02020603050405020304" charset="0"/>
                <a:cs typeface="Times New Roman" panose="02020603050405020304" charset="0"/>
              </a:rPr>
              <a:t>-Save time</a:t>
            </a:r>
            <a:endParaRPr lang="en-US" altLang="en-US" sz="4500">
              <a:latin typeface="Times New Roman" panose="02020603050405020304" charset="0"/>
              <a:cs typeface="Times New Roman" panose="02020603050405020304" charset="0"/>
            </a:endParaRPr>
          </a:p>
          <a:p>
            <a:pPr marL="571500" lvl="1" indent="0" algn="just">
              <a:lnSpc>
                <a:spcPct val="120000"/>
              </a:lnSpc>
              <a:buNone/>
            </a:pPr>
            <a:r>
              <a:rPr lang="en-US" altLang="en-US" sz="4500">
                <a:latin typeface="Times New Roman" panose="02020603050405020304" charset="0"/>
                <a:cs typeface="Times New Roman" panose="02020603050405020304" charset="0"/>
              </a:rPr>
              <a:t>-Increase productivity</a:t>
            </a:r>
            <a:endParaRPr lang="en-US" altLang="en-US" sz="4500">
              <a:latin typeface="Times New Roman" panose="02020603050405020304" charset="0"/>
              <a:cs typeface="Times New Roman" panose="02020603050405020304" charset="0"/>
            </a:endParaRPr>
          </a:p>
          <a:p>
            <a:pPr marL="571500" lvl="1" indent="0" algn="just">
              <a:lnSpc>
                <a:spcPct val="120000"/>
              </a:lnSpc>
              <a:buNone/>
            </a:pPr>
            <a:r>
              <a:rPr lang="en-US" altLang="en-US" sz="4500">
                <a:latin typeface="Times New Roman" panose="02020603050405020304" charset="0"/>
                <a:cs typeface="Times New Roman" panose="02020603050405020304" charset="0"/>
              </a:rPr>
              <a:t>-Reduce working stress</a:t>
            </a:r>
            <a:endParaRPr lang="en-US" altLang="en-US" sz="4500">
              <a:latin typeface="Times New Roman" panose="02020603050405020304" charset="0"/>
              <a:cs typeface="Times New Roman" panose="02020603050405020304" charset="0"/>
            </a:endParaRPr>
          </a:p>
          <a:p>
            <a:pPr marL="571500" lvl="1" indent="0" algn="just">
              <a:lnSpc>
                <a:spcPct val="120000"/>
              </a:lnSpc>
              <a:buNone/>
            </a:pPr>
            <a:r>
              <a:rPr lang="en-US" altLang="en-US" sz="4500">
                <a:latin typeface="Times New Roman" panose="02020603050405020304" charset="0"/>
                <a:cs typeface="Times New Roman" panose="02020603050405020304" charset="0"/>
              </a:rPr>
              <a:t>-Your own idea.</a:t>
            </a:r>
            <a:endParaRPr lang="en-US" altLang="en-US" sz="4500">
              <a:latin typeface="Times New Roman" panose="02020603050405020304" charset="0"/>
              <a:cs typeface="Times New Roman" panose="02020603050405020304" charset="0"/>
            </a:endParaRPr>
          </a:p>
          <a:p>
            <a:pPr marL="114300" indent="0" algn="just">
              <a:lnSpc>
                <a:spcPct val="120000"/>
              </a:lnSpc>
              <a:buNone/>
            </a:pPr>
            <a:r>
              <a:rPr lang="en-US" altLang="en-US" sz="4400">
                <a:latin typeface="Times New Roman" panose="02020603050405020304" charset="0"/>
                <a:cs typeface="Times New Roman" panose="02020603050405020304" charset="0"/>
              </a:rPr>
              <a:t>1.What do u think are the drawbacks of working from home?</a:t>
            </a:r>
            <a:endParaRPr lang="en-US" altLang="en-US" sz="4400">
              <a:latin typeface="Times New Roman" panose="02020603050405020304" charset="0"/>
              <a:cs typeface="Times New Roman" panose="02020603050405020304" charset="0"/>
            </a:endParaRPr>
          </a:p>
          <a:p>
            <a:pPr marL="114300" indent="0" algn="just">
              <a:lnSpc>
                <a:spcPct val="120000"/>
              </a:lnSpc>
              <a:buNone/>
            </a:pPr>
            <a:r>
              <a:rPr lang="en-US" altLang="en-US" sz="4400">
                <a:latin typeface="Times New Roman" panose="02020603050405020304" charset="0"/>
                <a:cs typeface="Times New Roman" panose="02020603050405020304" charset="0"/>
              </a:rPr>
              <a:t>2. Has the number of people working from home increased ...? </a:t>
            </a:r>
            <a:endParaRPr lang="en-US" altLang="en-US" sz="4400">
              <a:latin typeface="Times New Roman" panose="02020603050405020304" charset="0"/>
              <a:cs typeface="Times New Roman" panose="02020603050405020304" charset="0"/>
            </a:endParaRPr>
          </a:p>
          <a:p>
            <a:pPr marL="114300" indent="0" algn="just">
              <a:lnSpc>
                <a:spcPct val="120000"/>
              </a:lnSpc>
              <a:buNone/>
            </a:pPr>
            <a:r>
              <a:rPr lang="en-US" altLang="en-US" sz="4400">
                <a:latin typeface="Times New Roman" panose="02020603050405020304" charset="0"/>
                <a:cs typeface="Times New Roman" panose="02020603050405020304" charset="0"/>
              </a:rPr>
              <a:t>    What are the reasons?</a:t>
            </a:r>
            <a:endParaRPr lang="en-US" altLang="en-US" sz="4400">
              <a:latin typeface="Times New Roman" panose="02020603050405020304" charset="0"/>
              <a:cs typeface="Times New Roman" panose="02020603050405020304" charset="0"/>
            </a:endParaRPr>
          </a:p>
          <a:p>
            <a:pPr marL="114300" indent="0" algn="just">
              <a:lnSpc>
                <a:spcPct val="120000"/>
              </a:lnSpc>
              <a:buNone/>
            </a:pPr>
            <a:r>
              <a:rPr lang="en-US" altLang="en-US" sz="4400">
                <a:latin typeface="Times New Roman" panose="02020603050405020304" charset="0"/>
                <a:cs typeface="Times New Roman" panose="02020603050405020304" charset="0"/>
              </a:rPr>
              <a:t>3. What should be the most important factor to work effectively when people work from home?</a:t>
            </a:r>
            <a:endParaRPr lang="en-US" altLang="en-US" sz="4400">
              <a:latin typeface="Times New Roman" panose="02020603050405020304" charset="0"/>
              <a:cs typeface="Times New Roman" panose="0202060305040502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sym typeface="+mn-ea"/>
              </a:rPr>
              <a:t>Practice Test 7</a:t>
            </a:r>
            <a:endParaRPr lang="en-US"/>
          </a:p>
        </p:txBody>
      </p:sp>
      <p:sp>
        <p:nvSpPr>
          <p:cNvPr id="3" name="Text Placeholder 2"/>
          <p:cNvSpPr/>
          <p:nvPr>
            <p:ph type="body" idx="1"/>
          </p:nvPr>
        </p:nvSpPr>
        <p:spPr>
          <a:xfrm>
            <a:off x="473710" y="1548765"/>
            <a:ext cx="17341215" cy="7472680"/>
          </a:xfrm>
        </p:spPr>
        <p:txBody>
          <a:bodyPr>
            <a:normAutofit lnSpcReduction="20000"/>
          </a:bodyPr>
          <a:p>
            <a:pPr marL="114300" indent="0">
              <a:buNone/>
            </a:pPr>
            <a:r>
              <a:rPr lang="en-US" altLang="en-US" b="1">
                <a:latin typeface="Times New Roman" panose="02020603050405020304" charset="0"/>
                <a:cs typeface="Times New Roman" panose="02020603050405020304" charset="0"/>
              </a:rPr>
              <a:t>Topic: Playing sports is beneficial for young people</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Improve your health.</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Meet more people.</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Be a good way to relax.</a:t>
            </a:r>
            <a:endParaRPr lang="en-US" altLang="en-US">
              <a:latin typeface="Times New Roman" panose="02020603050405020304" charset="0"/>
              <a:cs typeface="Times New Roman" panose="02020603050405020304" charset="0"/>
            </a:endParaRPr>
          </a:p>
          <a:p>
            <a:pPr marL="114300" indent="0">
              <a:buNone/>
            </a:pPr>
            <a:endParaRPr lang="en-US" altLang="en-US">
              <a:latin typeface="Times New Roman" panose="02020603050405020304" charset="0"/>
              <a:cs typeface="Times New Roman" panose="02020603050405020304" charset="0"/>
            </a:endParaRPr>
          </a:p>
          <a:p>
            <a:pPr marL="114300" indent="0">
              <a:buNone/>
            </a:pPr>
            <a:r>
              <a:rPr lang="en-US" altLang="en-US" b="1">
                <a:latin typeface="Times New Roman" panose="02020603050405020304" charset="0"/>
                <a:cs typeface="Times New Roman" panose="02020603050405020304" charset="0"/>
              </a:rPr>
              <a:t>Topic: There are some factors causing stress at work.</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Poor working conditions.</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Too much work.</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Bad management.</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sym typeface="+mn-ea"/>
              </a:rPr>
              <a:t>Practice Test 8</a:t>
            </a:r>
            <a:endParaRPr lang="en-US">
              <a:latin typeface="Times New Roman" panose="02020603050405020304" charset="0"/>
              <a:cs typeface="Times New Roman" panose="02020603050405020304" charset="0"/>
              <a:sym typeface="+mn-ea"/>
            </a:endParaRPr>
          </a:p>
        </p:txBody>
      </p:sp>
      <p:sp>
        <p:nvSpPr>
          <p:cNvPr id="3" name="Text Placeholder 2"/>
          <p:cNvSpPr/>
          <p:nvPr>
            <p:ph type="body" idx="1"/>
          </p:nvPr>
        </p:nvSpPr>
        <p:spPr>
          <a:xfrm>
            <a:off x="473710" y="1784985"/>
            <a:ext cx="17341215" cy="7236460"/>
          </a:xfrm>
        </p:spPr>
        <p:txBody>
          <a:bodyPr>
            <a:normAutofit lnSpcReduction="20000"/>
          </a:bodyPr>
          <a:p>
            <a:pPr marL="114300" indent="0">
              <a:buNone/>
            </a:pPr>
            <a:r>
              <a:rPr lang="en-US" altLang="en-US" b="1">
                <a:latin typeface="Times New Roman" panose="02020603050405020304" charset="0"/>
                <a:cs typeface="Times New Roman" panose="02020603050405020304" charset="0"/>
              </a:rPr>
              <a:t>Topic: Visiting a foreign country is a valuable experience for us.</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Refreshment.</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New experiences.</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New friends.</a:t>
            </a:r>
            <a:endParaRPr lang="en-US" altLang="en-US">
              <a:latin typeface="Times New Roman" panose="02020603050405020304" charset="0"/>
              <a:cs typeface="Times New Roman" panose="02020603050405020304" charset="0"/>
            </a:endParaRPr>
          </a:p>
          <a:p>
            <a:pPr marL="114300" indent="0">
              <a:buNone/>
            </a:pPr>
            <a:endParaRPr lang="en-US" altLang="en-US">
              <a:latin typeface="Times New Roman" panose="02020603050405020304" charset="0"/>
              <a:cs typeface="Times New Roman" panose="02020603050405020304" charset="0"/>
            </a:endParaRPr>
          </a:p>
          <a:p>
            <a:pPr marL="114300" indent="0">
              <a:buNone/>
            </a:pPr>
            <a:r>
              <a:rPr lang="en-US" altLang="en-US" b="1">
                <a:latin typeface="Times New Roman" panose="02020603050405020304" charset="0"/>
                <a:cs typeface="Times New Roman" panose="02020603050405020304" charset="0"/>
              </a:rPr>
              <a:t>Topic: There are some benefits of living in the city.</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More chances for good jobs.</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Better education.</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Higher quality of health care service.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atin typeface="Times New Roman" panose="02020603050405020304" charset="0"/>
                <a:cs typeface="Times New Roman" panose="02020603050405020304" charset="0"/>
                <a:sym typeface="+mn-ea"/>
              </a:rPr>
              <a:t>Practice Test 9</a:t>
            </a:r>
            <a:endParaRPr lang="en-US"/>
          </a:p>
        </p:txBody>
      </p:sp>
      <p:sp>
        <p:nvSpPr>
          <p:cNvPr id="3" name="Text Placeholder 2"/>
          <p:cNvSpPr/>
          <p:nvPr>
            <p:ph type="body" idx="1"/>
          </p:nvPr>
        </p:nvSpPr>
        <p:spPr>
          <a:xfrm>
            <a:off x="473710" y="1576070"/>
            <a:ext cx="17341215" cy="7445375"/>
          </a:xfrm>
        </p:spPr>
        <p:txBody>
          <a:bodyPr>
            <a:normAutofit lnSpcReduction="20000"/>
          </a:bodyPr>
          <a:p>
            <a:pPr marL="114300" indent="0">
              <a:buNone/>
            </a:pPr>
            <a:r>
              <a:rPr lang="en-US" altLang="en-US" b="1">
                <a:latin typeface="Times New Roman" panose="02020603050405020304" charset="0"/>
                <a:cs typeface="Times New Roman" panose="02020603050405020304" charset="0"/>
              </a:rPr>
              <a:t>Topic: There are some drawbacks of fast food.</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Lack of nutrition.</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Gain weight.</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Cause diseases.</a:t>
            </a:r>
            <a:endParaRPr lang="en-US" altLang="en-US">
              <a:latin typeface="Times New Roman" panose="02020603050405020304" charset="0"/>
              <a:cs typeface="Times New Roman" panose="02020603050405020304" charset="0"/>
            </a:endParaRPr>
          </a:p>
          <a:p>
            <a:pPr marL="114300" indent="0">
              <a:buNone/>
            </a:pPr>
            <a:endParaRPr lang="en-US" altLang="en-US">
              <a:latin typeface="Times New Roman" panose="02020603050405020304" charset="0"/>
              <a:cs typeface="Times New Roman" panose="02020603050405020304" charset="0"/>
            </a:endParaRPr>
          </a:p>
          <a:p>
            <a:pPr marL="114300" indent="0">
              <a:buNone/>
            </a:pPr>
            <a:r>
              <a:rPr lang="en-US" altLang="en-US" b="1">
                <a:latin typeface="Times New Roman" panose="02020603050405020304" charset="0"/>
                <a:cs typeface="Times New Roman" panose="02020603050405020304" charset="0"/>
              </a:rPr>
              <a:t>Topic: There are several ways to have a healthy lifestyle.</a:t>
            </a:r>
            <a:endParaRPr lang="en-US" altLang="en-US" b="1">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Do exercise.</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Reduce stress.</a:t>
            </a:r>
            <a:endParaRPr lang="en-US" altLang="en-US">
              <a:latin typeface="Times New Roman" panose="02020603050405020304" charset="0"/>
              <a:cs typeface="Times New Roman" panose="02020603050405020304" charset="0"/>
            </a:endParaRPr>
          </a:p>
          <a:p>
            <a:pPr marL="114300" indent="0">
              <a:buNone/>
            </a:pPr>
            <a:r>
              <a:rPr lang="en-US" altLang="en-US">
                <a:latin typeface="Times New Roman" panose="02020603050405020304" charset="0"/>
                <a:cs typeface="Times New Roman" panose="02020603050405020304" charset="0"/>
              </a:rPr>
              <a:t>- Have a good diet.</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068" name="Shape 1068"/>
        <p:cNvGrpSpPr/>
        <p:nvPr/>
      </p:nvGrpSpPr>
      <p:grpSpPr>
        <a:xfrm>
          <a:off x="0" y="0"/>
          <a:ext cx="0" cy="0"/>
          <a:chOff x="0" y="0"/>
          <a:chExt cx="0" cy="0"/>
        </a:xfrm>
      </p:grpSpPr>
      <p:sp>
        <p:nvSpPr>
          <p:cNvPr id="1069" name="Google Shape;1069;p58"/>
          <p:cNvSpPr txBox="1"/>
          <p:nvPr>
            <p:ph type="title"/>
          </p:nvPr>
        </p:nvSpPr>
        <p:spPr>
          <a:xfrm>
            <a:off x="473529" y="395691"/>
            <a:ext cx="17340900" cy="791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Wrap up</a:t>
            </a:r>
            <a:endParaRPr>
              <a:latin typeface="Arial" panose="020B0604020202020204"/>
              <a:ea typeface="Arial" panose="020B0604020202020204"/>
              <a:cs typeface="Arial" panose="020B0604020202020204"/>
              <a:sym typeface="Arial" panose="020B0604020202020204"/>
            </a:endParaRPr>
          </a:p>
        </p:txBody>
      </p:sp>
      <p:sp>
        <p:nvSpPr>
          <p:cNvPr id="1070" name="Google Shape;1070;p58"/>
          <p:cNvSpPr txBox="1"/>
          <p:nvPr>
            <p:ph type="body" idx="1"/>
          </p:nvPr>
        </p:nvSpPr>
        <p:spPr>
          <a:xfrm>
            <a:off x="1043000" y="1971625"/>
            <a:ext cx="11382300" cy="25389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US" sz="2500" b="1">
                <a:latin typeface="Arial" panose="020B0604020202020204"/>
                <a:ea typeface="Arial" panose="020B0604020202020204"/>
                <a:cs typeface="Arial" panose="020B0604020202020204"/>
                <a:sym typeface="Arial" panose="020B0604020202020204"/>
              </a:rPr>
              <a:t>Tài liệu: </a:t>
            </a:r>
            <a:endParaRPr sz="2500" b="1">
              <a:latin typeface="Arial" panose="020B0604020202020204"/>
              <a:ea typeface="Arial" panose="020B0604020202020204"/>
              <a:cs typeface="Arial" panose="020B0604020202020204"/>
              <a:sym typeface="Arial" panose="020B0604020202020204"/>
            </a:endParaRPr>
          </a:p>
          <a:p>
            <a:pPr marL="0" lvl="0" indent="0" algn="l" rtl="0">
              <a:spcBef>
                <a:spcPts val="1500"/>
              </a:spcBef>
              <a:spcAft>
                <a:spcPts val="0"/>
              </a:spcAft>
              <a:buNone/>
            </a:pPr>
            <a:r>
              <a:rPr lang="en-US" sz="2500">
                <a:latin typeface="Arial" panose="020B0604020202020204"/>
                <a:ea typeface="Arial" panose="020B0604020202020204"/>
                <a:cs typeface="Arial" panose="020B0604020202020204"/>
                <a:sym typeface="Arial" panose="020B0604020202020204"/>
              </a:rPr>
              <a:t>1.Giới thiệu trang thi thử - </a:t>
            </a:r>
            <a:r>
              <a:rPr lang="en-US" sz="2500" u="sng">
                <a:solidFill>
                  <a:schemeClr val="hlink"/>
                </a:solidFill>
                <a:latin typeface="Arial" panose="020B0604020202020204"/>
                <a:ea typeface="Arial" panose="020B0604020202020204"/>
                <a:cs typeface="Arial" panose="020B0604020202020204"/>
                <a:sym typeface="Arial" panose="020B0604020202020204"/>
                <a:hlinkClick r:id="rId1"/>
              </a:rPr>
              <a:t>Link tại đây</a:t>
            </a:r>
            <a:endParaRPr sz="2500">
              <a:latin typeface="Arial" panose="020B0604020202020204"/>
              <a:ea typeface="Arial" panose="020B0604020202020204"/>
              <a:cs typeface="Arial" panose="020B0604020202020204"/>
              <a:sym typeface="Arial" panose="020B0604020202020204"/>
            </a:endParaRPr>
          </a:p>
          <a:p>
            <a:pPr marL="0" lvl="0" indent="0" algn="l" rtl="0">
              <a:spcBef>
                <a:spcPts val="1500"/>
              </a:spcBef>
              <a:spcAft>
                <a:spcPts val="0"/>
              </a:spcAft>
              <a:buNone/>
            </a:pPr>
            <a:r>
              <a:rPr lang="en-US" sz="2500">
                <a:latin typeface="Arial" panose="020B0604020202020204"/>
                <a:ea typeface="Arial" panose="020B0604020202020204"/>
                <a:cs typeface="Arial" panose="020B0604020202020204"/>
                <a:sym typeface="Arial" panose="020B0604020202020204"/>
              </a:rPr>
              <a:t>2. Link template Speaking part 1, 2, 3: </a:t>
            </a:r>
            <a:r>
              <a:rPr lang="en-US" sz="2500" u="sng">
                <a:solidFill>
                  <a:schemeClr val="hlink"/>
                </a:solidFill>
                <a:latin typeface="Arial" panose="020B0604020202020204"/>
                <a:ea typeface="Arial" panose="020B0604020202020204"/>
                <a:cs typeface="Arial" panose="020B0604020202020204"/>
                <a:sym typeface="Arial" panose="020B0604020202020204"/>
                <a:hlinkClick r:id="rId2"/>
              </a:rPr>
              <a:t>Link tại đây</a:t>
            </a:r>
            <a:endParaRPr sz="2500">
              <a:latin typeface="Arial" panose="020B0604020202020204"/>
              <a:ea typeface="Arial" panose="020B0604020202020204"/>
              <a:cs typeface="Arial" panose="020B0604020202020204"/>
              <a:sym typeface="Arial" panose="020B0604020202020204"/>
            </a:endParaRPr>
          </a:p>
          <a:p>
            <a:pPr marL="0" lvl="0" indent="0" algn="l" rtl="0">
              <a:spcBef>
                <a:spcPts val="1500"/>
              </a:spcBef>
              <a:spcAft>
                <a:spcPts val="0"/>
              </a:spcAft>
              <a:buNone/>
            </a:pPr>
            <a:r>
              <a:rPr lang="en-US" sz="2500">
                <a:latin typeface="Arial" panose="020B0604020202020204"/>
                <a:ea typeface="Arial" panose="020B0604020202020204"/>
                <a:cs typeface="Arial" panose="020B0604020202020204"/>
                <a:sym typeface="Arial" panose="020B0604020202020204"/>
              </a:rPr>
              <a:t>3. Bộ đề speaking part 2&amp;3: </a:t>
            </a:r>
            <a:r>
              <a:rPr lang="en-US" sz="2500" u="sng">
                <a:solidFill>
                  <a:schemeClr val="hlink"/>
                </a:solidFill>
                <a:latin typeface="Arial" panose="020B0604020202020204"/>
                <a:ea typeface="Arial" panose="020B0604020202020204"/>
                <a:cs typeface="Arial" panose="020B0604020202020204"/>
                <a:sym typeface="Arial" panose="020B0604020202020204"/>
                <a:hlinkClick r:id="rId3"/>
              </a:rPr>
              <a:t>Link tại đây</a:t>
            </a:r>
            <a:endParaRPr sz="2500">
              <a:latin typeface="Arial" panose="020B0604020202020204"/>
              <a:ea typeface="Arial" panose="020B0604020202020204"/>
              <a:cs typeface="Arial" panose="020B0604020202020204"/>
              <a:sym typeface="Arial" panose="020B0604020202020204"/>
            </a:endParaRPr>
          </a:p>
        </p:txBody>
      </p:sp>
      <p:sp>
        <p:nvSpPr>
          <p:cNvPr id="1071" name="Google Shape;1071;p58"/>
          <p:cNvSpPr txBox="1"/>
          <p:nvPr>
            <p:ph type="body" idx="1"/>
          </p:nvPr>
        </p:nvSpPr>
        <p:spPr>
          <a:xfrm>
            <a:off x="1043000" y="4604095"/>
            <a:ext cx="16771500" cy="20610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US" sz="2500" b="1"/>
              <a:t>Homework: </a:t>
            </a:r>
            <a:endParaRPr sz="2500" b="1"/>
          </a:p>
          <a:p>
            <a:pPr marL="0" lvl="0" indent="0" algn="l" rtl="0">
              <a:spcBef>
                <a:spcPts val="1500"/>
              </a:spcBef>
              <a:spcAft>
                <a:spcPts val="0"/>
              </a:spcAft>
              <a:buNone/>
            </a:pPr>
            <a:r>
              <a:rPr lang="en-US" sz="2500"/>
              <a:t>Speaking: Mỗi part, chọn 2 đề b</a:t>
            </a:r>
            <a:r>
              <a:rPr lang="en-US" sz="2500"/>
              <a:t>ài, ghi âm câu trả lời và gửi vào </a:t>
            </a:r>
            <a:r>
              <a:rPr lang="en-US" sz="2500" u="sng">
                <a:solidFill>
                  <a:schemeClr val="hlink"/>
                </a:solidFill>
                <a:hlinkClick r:id="rId3"/>
              </a:rPr>
              <a:t>link</a:t>
            </a:r>
            <a:endParaRPr sz="2500"/>
          </a:p>
          <a:p>
            <a:pPr marL="0" lvl="0" indent="0" algn="l" rtl="0">
              <a:spcBef>
                <a:spcPts val="1500"/>
              </a:spcBef>
              <a:spcAft>
                <a:spcPts val="0"/>
              </a:spcAft>
              <a:buNone/>
            </a:pPr>
            <a:r>
              <a:rPr lang="en-US" sz="2500"/>
              <a:t>Writing: dịch đề bài </a:t>
            </a:r>
            <a:r>
              <a:rPr lang="en-US" sz="2500" u="sng">
                <a:solidFill>
                  <a:schemeClr val="hlink"/>
                </a:solidFill>
                <a:latin typeface="Arial" panose="020B0604020202020204"/>
                <a:ea typeface="Arial" panose="020B0604020202020204"/>
                <a:cs typeface="Arial" panose="020B0604020202020204"/>
                <a:sym typeface="Arial" panose="020B0604020202020204"/>
                <a:hlinkClick r:id="rId4"/>
              </a:rPr>
              <a:t>Tổng hợp đề bài luận</a:t>
            </a:r>
            <a:r>
              <a:rPr lang="en-US" sz="2500">
                <a:solidFill>
                  <a:srgbClr val="000000"/>
                </a:solidFill>
                <a:latin typeface="Arial" panose="020B0604020202020204"/>
                <a:ea typeface="Arial" panose="020B0604020202020204"/>
                <a:cs typeface="Arial" panose="020B0604020202020204"/>
                <a:sym typeface="Arial" panose="020B0604020202020204"/>
              </a:rPr>
              <a:t> (Mỗi học viên dịch 2 đề bài)</a:t>
            </a:r>
            <a:endParaRPr sz="25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graphicFrame>
        <p:nvGraphicFramePr>
          <p:cNvPr id="734" name="Google Shape;734;p30"/>
          <p:cNvGraphicFramePr/>
          <p:nvPr>
            <p:custDataLst>
              <p:tags r:id="rId1"/>
            </p:custDataLst>
          </p:nvPr>
        </p:nvGraphicFramePr>
        <p:xfrm>
          <a:off x="473710" y="1931670"/>
          <a:ext cx="17341215" cy="8418195"/>
        </p:xfrm>
        <a:graphic>
          <a:graphicData uri="http://schemas.openxmlformats.org/drawingml/2006/table">
            <a:tbl>
              <a:tblPr>
                <a:noFill/>
                <a:tableStyleId>{D6014450-E69F-4D01-9BB5-FC62D21BE403}</a:tableStyleId>
              </a:tblPr>
              <a:tblGrid>
                <a:gridCol w="1350645"/>
                <a:gridCol w="3010535"/>
                <a:gridCol w="4309110"/>
                <a:gridCol w="4480560"/>
                <a:gridCol w="4190365"/>
              </a:tblGrid>
              <a:tr h="1142365">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Điểm</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Ngữ pháp</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Từ vựng</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Phát âm</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Bố cục nội dung</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3621405">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6</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Sử dụng linh hoạt và chính xác câu đơn và một số câu phức, tuy còn mắc một số lỗi sai nhưng không dẫn đến hiểu nhầm.</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được câu đơn và câu phức, có lỗi nhưng không nhiều và không gây hiểu lầm.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Sử dụng được các từ vựng thuộc về hầu hết  các chủ đề quen thuộc và đôi lúc có nỗ lực tránh lặp từ khi sử dụng các từ vựng thuộc các chủ đề không quen thuộc.</a:t>
                      </a:r>
                      <a:endParaRPr lang="en-US" sz="1800">
                        <a:latin typeface="Times New Roman" panose="02020603050405020304" charset="0"/>
                        <a:cs typeface="Times New Roman" panose="02020603050405020304" charset="0"/>
                      </a:endParaRPr>
                    </a:p>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độ chính xác từ vựng tương đối cao tuy vẫn còn lỗi về dùng từ và dạng thức từ.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được từ vựng về các chủ đề quen thuộc, paraphrase được đề bài nhưng còn mắc lỗi về dạng thức từ.</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Phát âm rõ ràng và dễ hiểu những từ và cụm từ và cụm từ, tuy đôi khi còn mắc một số lỗi về các âm đơn lẻ.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cố gắng nhấn trọng âm từ tuy còn chưa chính xác.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diễn đạt trôi chảy những ý đơn giản và diễn đạt được những ý phức tạp nhưng còn chậm do phải tìm cấu trisc và từ vựng.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nói các đoạn dài nhưng còn mắc lỗi sai và có dấu hiện của sửa lỗi.</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Còn mắc lỗi sai trong phát âm nhưng không gây khó hiểu cho người nghe</a:t>
                      </a:r>
                      <a:endParaRPr lang="en-US" sz="1800">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phát triển ý một cách tương đối dễ dàng, mở rộng ý bằng một số chi tiết và ví dụ minh họa phù hợp,</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sử dụng  các phương tiện kết nối phức tạp hơn nhưng chưa thể hiện được rõ ràng mối quan hệ giữa các ý. </a:t>
                      </a:r>
                      <a:endParaRPr sz="2000">
                        <a:solidFill>
                          <a:schemeClr val="lt2"/>
                        </a:solidFill>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đúng template </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3654425">
                <a:tc>
                  <a:txBody>
                    <a:bodyPr/>
                    <a:lstStyle/>
                    <a:p>
                      <a:pPr marL="0" lvl="0" indent="0" algn="ctr" rtl="0">
                        <a:spcBef>
                          <a:spcPts val="0"/>
                        </a:spcBef>
                        <a:spcAft>
                          <a:spcPts val="0"/>
                        </a:spcAft>
                        <a:buNone/>
                      </a:pPr>
                      <a:r>
                        <a:rPr lang="en-US" sz="3600" b="1">
                          <a:latin typeface="Times New Roman" panose="02020603050405020304" charset="0"/>
                          <a:cs typeface="Times New Roman" panose="02020603050405020304" charset="0"/>
                        </a:rPr>
                        <a:t>7</a:t>
                      </a:r>
                      <a:endParaRPr lang="en-US" sz="3600" b="1">
                        <a:latin typeface="Times New Roman" panose="02020603050405020304" charset="0"/>
                        <a:cs typeface="Times New Roman" panose="0202060305040502030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Sử dụng linh hoạt và chính xác câu đơn và một số câu phức, tuy còn mắc một số lỗi sai trong diễn đạt một cách không hệ thống.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2000">
                          <a:solidFill>
                            <a:schemeClr val="lt2"/>
                          </a:solidFill>
                          <a:latin typeface="Times New Roman" panose="02020603050405020304" charset="0"/>
                          <a:cs typeface="Times New Roman" panose="02020603050405020304" charset="0"/>
                        </a:rPr>
                        <a:t>&gt;&gt; Sử dụng được câu đơn và câu phức, có lỗi nhưng không nhiều.</a:t>
                      </a:r>
                      <a:endParaRPr lang="en-US" sz="2000">
                        <a:solidFill>
                          <a:schemeClr val="lt2"/>
                        </a:solidFill>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Sử dụng được các từ vựng thuộc về hầu hết các chủ đề quen thuộc và có nỗ lực tránh lặp từ với khi sử dụng các từ vựng thuộc các chủ đề không quen thuộc.</a:t>
                      </a:r>
                      <a:endParaRPr lang="en-US" sz="1800">
                        <a:latin typeface="Times New Roman" panose="02020603050405020304" charset="0"/>
                        <a:cs typeface="Times New Roman" panose="02020603050405020304" charset="0"/>
                      </a:endParaRPr>
                    </a:p>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độ chính xác từ vựng khá cao mặc dù vẫn lúng túng khi chọn từ và đôi lúc dùng từ còn sai. </a:t>
                      </a:r>
                      <a:endParaRPr lang="en-US" sz="1800">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a:latin typeface="Times New Roman" panose="02020603050405020304" charset="0"/>
                          <a:cs typeface="Times New Roman" panose="02020603050405020304" charset="0"/>
                        </a:rPr>
                        <a:t>- Phát âm rõ ràng và dễ hiểu.</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Phát âm đơn lẻ hầu như rõ ràng, chính xác.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Nhấn trọng âm từ tương đối chính xác và đã thể hiện sự nỗ lực trong việc nhấn trọng âm câu và ngữ điệu câu.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 Có thể giao tiếp dễ dàng và tương đối lưu loát những ý đơn giản và phức tạp, có thể ngập ngừng nhưng không phải quá lâu để tìm cấu trúc và từ vựng. </a:t>
                      </a:r>
                      <a:endParaRPr 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sz="1800">
                          <a:latin typeface="Times New Roman" panose="02020603050405020304" charset="0"/>
                          <a:cs typeface="Times New Roman" panose="02020603050405020304" charset="0"/>
                        </a:rPr>
                        <a:t>Có thể nói các đoạn dài nhưng còn mắc một số lỗi không hê thống và có dấu hiệu của sửa lỗi. </a:t>
                      </a:r>
                      <a:endParaRPr lang="en-US" sz="1800">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thể phát triển ý một cách khá dễ dàng, mở rộng ý bằng những chi tiết và ví dụ minh họa phù hợp. </a:t>
                      </a:r>
                      <a:endParaRPr lang="en-US" sz="1800">
                        <a:latin typeface="Times New Roman" panose="02020603050405020304" charset="0"/>
                        <a:cs typeface="Times New Roman" panose="02020603050405020304" charset="0"/>
                      </a:endParaRPr>
                    </a:p>
                    <a:p>
                      <a:pPr marL="0" lvl="0" indent="0" algn="l" rtl="0">
                        <a:lnSpc>
                          <a:spcPct val="115000"/>
                        </a:lnSpc>
                        <a:spcBef>
                          <a:spcPts val="0"/>
                        </a:spcBef>
                        <a:spcAft>
                          <a:spcPts val="0"/>
                        </a:spcAft>
                        <a:buNone/>
                      </a:pPr>
                      <a:r>
                        <a:rPr lang="en-US" sz="1800">
                          <a:latin typeface="Times New Roman" panose="02020603050405020304" charset="0"/>
                          <a:cs typeface="Times New Roman" panose="02020603050405020304" charset="0"/>
                        </a:rPr>
                        <a:t>- Có thể sử dụng nhiều loại phương tiện kết nối để thể hiện khá rõ ràng mối quan hệ giữa các ý. </a:t>
                      </a:r>
                      <a:endParaRPr lang="en-US" sz="1800">
                        <a:latin typeface="Times New Roman" panose="02020603050405020304" charset="0"/>
                        <a:cs typeface="Times New Roman" panose="0202060305040502030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sp>
        <p:nvSpPr>
          <p:cNvPr id="735" name="Google Shape;735;p30"/>
          <p:cNvSpPr txBox="1"/>
          <p:nvPr>
            <p:ph type="title"/>
          </p:nvPr>
        </p:nvSpPr>
        <p:spPr>
          <a:xfrm>
            <a:off x="473525" y="392950"/>
            <a:ext cx="12868200" cy="946500"/>
          </a:xfrm>
          <a:prstGeom prst="rect">
            <a:avLst/>
          </a:prstGeom>
          <a:solidFill>
            <a:schemeClr val="lt1"/>
          </a:solidFill>
        </p:spPr>
        <p:txBody>
          <a:bodyPr spcFirstLastPara="1" wrap="square" lIns="91425" tIns="45700" rIns="91425" bIns="45700" anchor="ctr" anchorCtr="0">
            <a:noAutofit/>
          </a:bodyPr>
          <a:lstStyle/>
          <a:p>
            <a:pPr marL="0" lvl="0" indent="0" algn="l" rtl="0">
              <a:spcBef>
                <a:spcPts val="0"/>
              </a:spcBef>
              <a:spcAft>
                <a:spcPts val="0"/>
              </a:spcAft>
              <a:buNone/>
            </a:pPr>
            <a:r>
              <a:rPr lang="en-US" sz="6000">
                <a:solidFill>
                  <a:schemeClr val="dk2"/>
                </a:solidFill>
                <a:latin typeface="Arial" panose="020B0604020202020204"/>
                <a:ea typeface="Arial" panose="020B0604020202020204"/>
                <a:cs typeface="Arial" panose="020B0604020202020204"/>
                <a:sym typeface="Arial" panose="020B0604020202020204"/>
              </a:rPr>
              <a:t>TIÊU CHÍ CHẤM BÀI NÓI </a:t>
            </a:r>
            <a:endParaRPr sz="6000">
              <a:solidFill>
                <a:schemeClr val="dk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075" name="Shape 1075"/>
        <p:cNvGrpSpPr/>
        <p:nvPr/>
      </p:nvGrpSpPr>
      <p:grpSpPr>
        <a:xfrm>
          <a:off x="0" y="0"/>
          <a:ext cx="0" cy="0"/>
          <a:chOff x="0" y="0"/>
          <a:chExt cx="0" cy="0"/>
        </a:xfrm>
      </p:grpSpPr>
      <p:sp>
        <p:nvSpPr>
          <p:cNvPr id="1076" name="Google Shape;1076;p59"/>
          <p:cNvSpPr/>
          <p:nvPr/>
        </p:nvSpPr>
        <p:spPr>
          <a:xfrm>
            <a:off x="3779050" y="2679694"/>
            <a:ext cx="10729800" cy="4050600"/>
          </a:xfrm>
          <a:prstGeom prst="roundRect">
            <a:avLst>
              <a:gd name="adj" fmla="val 10955"/>
            </a:avLst>
          </a:prstGeom>
          <a:solidFill>
            <a:schemeClr val="accent2"/>
          </a:solidFill>
          <a:ln w="9525" cap="flat" cmpd="sng">
            <a:solidFill>
              <a:schemeClr val="dk1"/>
            </a:solidFill>
            <a:prstDash val="solid"/>
            <a:round/>
            <a:headEnd type="none" w="sm" len="sm"/>
            <a:tailEnd type="none" w="sm" len="sm"/>
          </a:ln>
          <a:effectLst>
            <a:outerShdw dist="57150" dir="3000000" algn="bl" rotWithShape="0">
              <a:schemeClr val="dk1"/>
            </a:outerShdw>
          </a:effectLst>
        </p:spPr>
        <p:txBody>
          <a:bodyPr spcFirstLastPara="1" wrap="square" lIns="182850" tIns="182850" rIns="182850" bIns="182850" anchor="ctr" anchorCtr="0">
            <a:noAutofit/>
          </a:bodyPr>
          <a:lstStyle/>
          <a:p>
            <a:pPr marL="0" marR="0" lvl="0" indent="0" algn="ctr" rtl="0">
              <a:spcBef>
                <a:spcPts val="0"/>
              </a:spcBef>
              <a:spcAft>
                <a:spcPts val="0"/>
              </a:spcAft>
              <a:buNone/>
            </a:pPr>
            <a:r>
              <a:rPr lang="en-US" sz="8800" b="1" i="0" u="none" strike="noStrike" cap="none">
                <a:solidFill>
                  <a:schemeClr val="dk1"/>
                </a:solidFill>
                <a:latin typeface="Playfair Display"/>
                <a:ea typeface="Playfair Display"/>
                <a:cs typeface="Playfair Display"/>
                <a:sym typeface="Playfair Display"/>
              </a:rPr>
              <a:t>Cảm ơn các bạn</a:t>
            </a:r>
            <a:br>
              <a:rPr lang="en-US" sz="8800" b="1" i="0" u="none" strike="noStrike" cap="none">
                <a:solidFill>
                  <a:schemeClr val="dk1"/>
                </a:solidFill>
                <a:latin typeface="Playfair Display"/>
                <a:ea typeface="Playfair Display"/>
                <a:cs typeface="Playfair Display"/>
                <a:sym typeface="Playfair Display"/>
              </a:rPr>
            </a:br>
            <a:r>
              <a:rPr lang="en-US" sz="8800" b="1" i="0" u="none" strike="noStrike" cap="none">
                <a:solidFill>
                  <a:schemeClr val="dk1"/>
                </a:solidFill>
                <a:latin typeface="Playfair Display"/>
                <a:ea typeface="Playfair Display"/>
                <a:cs typeface="Playfair Display"/>
                <a:sym typeface="Playfair Display"/>
              </a:rPr>
              <a:t>đã chú ý theo dõi</a:t>
            </a:r>
            <a:endParaRPr sz="8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7" name="Google Shape;1077;p59"/>
          <p:cNvSpPr/>
          <p:nvPr/>
        </p:nvSpPr>
        <p:spPr>
          <a:xfrm>
            <a:off x="1145500" y="4947144"/>
            <a:ext cx="1251000" cy="1251000"/>
          </a:xfrm>
          <a:prstGeom prst="star4">
            <a:avLst>
              <a:gd name="adj" fmla="val 8977"/>
            </a:avLst>
          </a:prstGeom>
          <a:solidFill>
            <a:srgbClr val="EB1C24"/>
          </a:solidFill>
          <a:ln>
            <a:noFill/>
          </a:ln>
        </p:spPr>
        <p:txBody>
          <a:bodyPr spcFirstLastPara="1" wrap="square" lIns="182850" tIns="182850" rIns="182850" bIns="182850" anchor="ctr" anchorCtr="0">
            <a:noAutofit/>
          </a:bodyPr>
          <a:lstStyle/>
          <a:p>
            <a:pPr marL="0" marR="0" lvl="0" indent="0" algn="l" rtl="0">
              <a:spcBef>
                <a:spcPts val="0"/>
              </a:spcBef>
              <a:spcAft>
                <a:spcPts val="0"/>
              </a:spcAft>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8" name="Google Shape;1078;p59"/>
          <p:cNvSpPr/>
          <p:nvPr/>
        </p:nvSpPr>
        <p:spPr>
          <a:xfrm>
            <a:off x="13651638" y="630657"/>
            <a:ext cx="1251000" cy="1251000"/>
          </a:xfrm>
          <a:prstGeom prst="star4">
            <a:avLst>
              <a:gd name="adj" fmla="val 8977"/>
            </a:avLst>
          </a:prstGeom>
          <a:solidFill>
            <a:srgbClr val="018146"/>
          </a:solidFill>
          <a:ln>
            <a:noFill/>
          </a:ln>
        </p:spPr>
        <p:txBody>
          <a:bodyPr spcFirstLastPara="1" wrap="square" lIns="182850" tIns="182850" rIns="182850" bIns="182850" anchor="ctr" anchorCtr="0">
            <a:noAutofit/>
          </a:bodyPr>
          <a:lstStyle/>
          <a:p>
            <a:pPr marL="0" marR="0" lvl="0" indent="0" algn="l" rtl="0">
              <a:spcBef>
                <a:spcPts val="0"/>
              </a:spcBef>
              <a:spcAft>
                <a:spcPts val="0"/>
              </a:spcAft>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079" name="Google Shape;1079;p59"/>
          <p:cNvGrpSpPr/>
          <p:nvPr/>
        </p:nvGrpSpPr>
        <p:grpSpPr>
          <a:xfrm>
            <a:off x="4071810" y="6554652"/>
            <a:ext cx="10723244" cy="1947358"/>
            <a:chOff x="4936626" y="6458344"/>
            <a:chExt cx="8993612" cy="1633254"/>
          </a:xfrm>
        </p:grpSpPr>
        <p:sp>
          <p:nvSpPr>
            <p:cNvPr id="1080" name="Google Shape;1080;p59"/>
            <p:cNvSpPr/>
            <p:nvPr/>
          </p:nvSpPr>
          <p:spPr>
            <a:xfrm>
              <a:off x="4936626" y="6458344"/>
              <a:ext cx="8415000" cy="1065600"/>
            </a:xfrm>
            <a:prstGeom prst="roundRect">
              <a:avLst>
                <a:gd name="adj" fmla="val 28819"/>
              </a:avLst>
            </a:prstGeom>
            <a:solidFill>
              <a:srgbClr val="EB1C24"/>
            </a:solidFill>
            <a:ln w="9525" cap="flat" cmpd="sng">
              <a:solidFill>
                <a:schemeClr val="dk1"/>
              </a:solidFill>
              <a:prstDash val="solid"/>
              <a:round/>
              <a:headEnd type="none" w="sm" len="sm"/>
              <a:tailEnd type="none" w="sm" len="sm"/>
            </a:ln>
            <a:effectLst>
              <a:outerShdw dist="57150" dir="3000000" algn="bl" rotWithShape="0">
                <a:schemeClr val="dk1"/>
              </a:outerShdw>
            </a:effectLst>
          </p:spPr>
          <p:txBody>
            <a:bodyPr spcFirstLastPara="1" wrap="square" lIns="182850" tIns="182850" rIns="182850" bIns="182850" anchor="ctr" anchorCtr="0">
              <a:noAutofit/>
            </a:bodyPr>
            <a:lstStyle/>
            <a:p>
              <a:pPr marL="0" marR="0" lvl="0" indent="0" algn="ctr" rtl="0">
                <a:spcBef>
                  <a:spcPts val="0"/>
                </a:spcBef>
                <a:spcAft>
                  <a:spcPts val="0"/>
                </a:spcAft>
                <a:buNone/>
              </a:pPr>
              <a:r>
                <a:rPr lang="en-US" sz="3600" b="1" i="0" u="none" strike="noStrike" cap="none">
                  <a:solidFill>
                    <a:schemeClr val="accent2"/>
                  </a:solidFill>
                  <a:latin typeface="Roboto" panose="02000000000000000000"/>
                  <a:ea typeface="Roboto" panose="02000000000000000000"/>
                  <a:cs typeface="Roboto" panose="02000000000000000000"/>
                  <a:sym typeface="Roboto" panose="02000000000000000000"/>
                </a:rPr>
                <a:t>Hẹn gặp lại các bạn ở những bài học tiếp theo</a:t>
              </a:r>
              <a:endParaRPr lang="en-US" sz="3600" b="1" i="0" u="none" strike="noStrike" cap="none">
                <a:solidFill>
                  <a:schemeClr val="accent2"/>
                </a:solidFill>
                <a:latin typeface="Roboto" panose="02000000000000000000"/>
                <a:ea typeface="Roboto" panose="02000000000000000000"/>
                <a:cs typeface="Roboto" panose="02000000000000000000"/>
                <a:sym typeface="Roboto" panose="02000000000000000000"/>
              </a:endParaRPr>
            </a:p>
          </p:txBody>
        </p:sp>
        <p:grpSp>
          <p:nvGrpSpPr>
            <p:cNvPr id="1081" name="Google Shape;1081;p59"/>
            <p:cNvGrpSpPr/>
            <p:nvPr/>
          </p:nvGrpSpPr>
          <p:grpSpPr>
            <a:xfrm>
              <a:off x="13106518" y="7236772"/>
              <a:ext cx="823720" cy="854826"/>
              <a:chOff x="4954288" y="3041460"/>
              <a:chExt cx="490368" cy="508886"/>
            </a:xfrm>
          </p:grpSpPr>
          <p:sp>
            <p:nvSpPr>
              <p:cNvPr id="1082" name="Google Shape;1082;p59"/>
              <p:cNvSpPr/>
              <p:nvPr/>
            </p:nvSpPr>
            <p:spPr>
              <a:xfrm>
                <a:off x="4954288" y="3041460"/>
                <a:ext cx="490368" cy="508886"/>
              </a:xfrm>
              <a:custGeom>
                <a:avLst/>
                <a:gdLst/>
                <a:ahLst/>
                <a:cxnLst/>
                <a:rect l="l" t="t" r="r" b="b"/>
                <a:pathLst>
                  <a:path w="96815" h="100471" extrusionOk="0">
                    <a:moveTo>
                      <a:pt x="13561" y="0"/>
                    </a:moveTo>
                    <a:lnTo>
                      <a:pt x="12618" y="118"/>
                    </a:lnTo>
                    <a:lnTo>
                      <a:pt x="11674" y="236"/>
                    </a:lnTo>
                    <a:lnTo>
                      <a:pt x="10731" y="590"/>
                    </a:lnTo>
                    <a:lnTo>
                      <a:pt x="9906" y="944"/>
                    </a:lnTo>
                    <a:lnTo>
                      <a:pt x="9080" y="1415"/>
                    </a:lnTo>
                    <a:lnTo>
                      <a:pt x="8255" y="1887"/>
                    </a:lnTo>
                    <a:lnTo>
                      <a:pt x="7547" y="2477"/>
                    </a:lnTo>
                    <a:lnTo>
                      <a:pt x="6840" y="3184"/>
                    </a:lnTo>
                    <a:lnTo>
                      <a:pt x="6250" y="3892"/>
                    </a:lnTo>
                    <a:lnTo>
                      <a:pt x="5778" y="4717"/>
                    </a:lnTo>
                    <a:lnTo>
                      <a:pt x="5307" y="5425"/>
                    </a:lnTo>
                    <a:lnTo>
                      <a:pt x="4953" y="6368"/>
                    </a:lnTo>
                    <a:lnTo>
                      <a:pt x="4717" y="7194"/>
                    </a:lnTo>
                    <a:lnTo>
                      <a:pt x="4599" y="8137"/>
                    </a:lnTo>
                    <a:lnTo>
                      <a:pt x="4481" y="8962"/>
                    </a:lnTo>
                    <a:lnTo>
                      <a:pt x="4481" y="9906"/>
                    </a:lnTo>
                    <a:lnTo>
                      <a:pt x="4481" y="10849"/>
                    </a:lnTo>
                    <a:lnTo>
                      <a:pt x="4717" y="11793"/>
                    </a:lnTo>
                    <a:lnTo>
                      <a:pt x="4953" y="12736"/>
                    </a:lnTo>
                    <a:lnTo>
                      <a:pt x="5307" y="13561"/>
                    </a:lnTo>
                    <a:lnTo>
                      <a:pt x="26886" y="59198"/>
                    </a:lnTo>
                    <a:lnTo>
                      <a:pt x="10495" y="57429"/>
                    </a:lnTo>
                    <a:lnTo>
                      <a:pt x="10377" y="57429"/>
                    </a:lnTo>
                    <a:lnTo>
                      <a:pt x="9198" y="57311"/>
                    </a:lnTo>
                    <a:lnTo>
                      <a:pt x="7901" y="57429"/>
                    </a:lnTo>
                    <a:lnTo>
                      <a:pt x="6604" y="57783"/>
                    </a:lnTo>
                    <a:lnTo>
                      <a:pt x="5424" y="58254"/>
                    </a:lnTo>
                    <a:lnTo>
                      <a:pt x="4599" y="58726"/>
                    </a:lnTo>
                    <a:lnTo>
                      <a:pt x="3774" y="59198"/>
                    </a:lnTo>
                    <a:lnTo>
                      <a:pt x="3066" y="59905"/>
                    </a:lnTo>
                    <a:lnTo>
                      <a:pt x="2358" y="60495"/>
                    </a:lnTo>
                    <a:lnTo>
                      <a:pt x="1887" y="61202"/>
                    </a:lnTo>
                    <a:lnTo>
                      <a:pt x="1297" y="62028"/>
                    </a:lnTo>
                    <a:lnTo>
                      <a:pt x="943" y="62853"/>
                    </a:lnTo>
                    <a:lnTo>
                      <a:pt x="590" y="63679"/>
                    </a:lnTo>
                    <a:lnTo>
                      <a:pt x="236" y="64504"/>
                    </a:lnTo>
                    <a:lnTo>
                      <a:pt x="118" y="65448"/>
                    </a:lnTo>
                    <a:lnTo>
                      <a:pt x="0" y="66273"/>
                    </a:lnTo>
                    <a:lnTo>
                      <a:pt x="0" y="67217"/>
                    </a:lnTo>
                    <a:lnTo>
                      <a:pt x="118" y="68160"/>
                    </a:lnTo>
                    <a:lnTo>
                      <a:pt x="236" y="69103"/>
                    </a:lnTo>
                    <a:lnTo>
                      <a:pt x="472" y="70047"/>
                    </a:lnTo>
                    <a:lnTo>
                      <a:pt x="943" y="70872"/>
                    </a:lnTo>
                    <a:lnTo>
                      <a:pt x="1533" y="72169"/>
                    </a:lnTo>
                    <a:lnTo>
                      <a:pt x="2358" y="73231"/>
                    </a:lnTo>
                    <a:lnTo>
                      <a:pt x="3302" y="74174"/>
                    </a:lnTo>
                    <a:lnTo>
                      <a:pt x="4481" y="74882"/>
                    </a:lnTo>
                    <a:lnTo>
                      <a:pt x="39033" y="97051"/>
                    </a:lnTo>
                    <a:lnTo>
                      <a:pt x="40212" y="97759"/>
                    </a:lnTo>
                    <a:lnTo>
                      <a:pt x="41391" y="98348"/>
                    </a:lnTo>
                    <a:lnTo>
                      <a:pt x="42688" y="98938"/>
                    </a:lnTo>
                    <a:lnTo>
                      <a:pt x="43985" y="99410"/>
                    </a:lnTo>
                    <a:lnTo>
                      <a:pt x="45282" y="99763"/>
                    </a:lnTo>
                    <a:lnTo>
                      <a:pt x="46580" y="99999"/>
                    </a:lnTo>
                    <a:lnTo>
                      <a:pt x="47877" y="100235"/>
                    </a:lnTo>
                    <a:lnTo>
                      <a:pt x="49174" y="100353"/>
                    </a:lnTo>
                    <a:lnTo>
                      <a:pt x="50471" y="100471"/>
                    </a:lnTo>
                    <a:lnTo>
                      <a:pt x="51886" y="100353"/>
                    </a:lnTo>
                    <a:lnTo>
                      <a:pt x="53183" y="100235"/>
                    </a:lnTo>
                    <a:lnTo>
                      <a:pt x="54480" y="99999"/>
                    </a:lnTo>
                    <a:lnTo>
                      <a:pt x="55896" y="99763"/>
                    </a:lnTo>
                    <a:lnTo>
                      <a:pt x="57193" y="99410"/>
                    </a:lnTo>
                    <a:lnTo>
                      <a:pt x="58490" y="98938"/>
                    </a:lnTo>
                    <a:lnTo>
                      <a:pt x="59669" y="98348"/>
                    </a:lnTo>
                    <a:lnTo>
                      <a:pt x="84551" y="86556"/>
                    </a:lnTo>
                    <a:lnTo>
                      <a:pt x="86556" y="85495"/>
                    </a:lnTo>
                    <a:lnTo>
                      <a:pt x="88324" y="84315"/>
                    </a:lnTo>
                    <a:lnTo>
                      <a:pt x="89857" y="83018"/>
                    </a:lnTo>
                    <a:lnTo>
                      <a:pt x="91390" y="81485"/>
                    </a:lnTo>
                    <a:lnTo>
                      <a:pt x="92688" y="79834"/>
                    </a:lnTo>
                    <a:lnTo>
                      <a:pt x="93867" y="78183"/>
                    </a:lnTo>
                    <a:lnTo>
                      <a:pt x="94810" y="76297"/>
                    </a:lnTo>
                    <a:lnTo>
                      <a:pt x="95518" y="74410"/>
                    </a:lnTo>
                    <a:lnTo>
                      <a:pt x="96225" y="72523"/>
                    </a:lnTo>
                    <a:lnTo>
                      <a:pt x="96579" y="70518"/>
                    </a:lnTo>
                    <a:lnTo>
                      <a:pt x="96815" y="68396"/>
                    </a:lnTo>
                    <a:lnTo>
                      <a:pt x="96815" y="66391"/>
                    </a:lnTo>
                    <a:lnTo>
                      <a:pt x="96579" y="64269"/>
                    </a:lnTo>
                    <a:lnTo>
                      <a:pt x="96225" y="62146"/>
                    </a:lnTo>
                    <a:lnTo>
                      <a:pt x="95636" y="60141"/>
                    </a:lnTo>
                    <a:lnTo>
                      <a:pt x="94810" y="58136"/>
                    </a:lnTo>
                    <a:lnTo>
                      <a:pt x="77476" y="21580"/>
                    </a:lnTo>
                    <a:lnTo>
                      <a:pt x="77004" y="20637"/>
                    </a:lnTo>
                    <a:lnTo>
                      <a:pt x="76532" y="19929"/>
                    </a:lnTo>
                    <a:lnTo>
                      <a:pt x="75943" y="19222"/>
                    </a:lnTo>
                    <a:lnTo>
                      <a:pt x="75235" y="18514"/>
                    </a:lnTo>
                    <a:lnTo>
                      <a:pt x="74527" y="17925"/>
                    </a:lnTo>
                    <a:lnTo>
                      <a:pt x="73702" y="17453"/>
                    </a:lnTo>
                    <a:lnTo>
                      <a:pt x="72994" y="16981"/>
                    </a:lnTo>
                    <a:lnTo>
                      <a:pt x="72051" y="16627"/>
                    </a:lnTo>
                    <a:lnTo>
                      <a:pt x="71226" y="16392"/>
                    </a:lnTo>
                    <a:lnTo>
                      <a:pt x="70282" y="16274"/>
                    </a:lnTo>
                    <a:lnTo>
                      <a:pt x="69457" y="16156"/>
                    </a:lnTo>
                    <a:lnTo>
                      <a:pt x="67570" y="16156"/>
                    </a:lnTo>
                    <a:lnTo>
                      <a:pt x="66627" y="16392"/>
                    </a:lnTo>
                    <a:lnTo>
                      <a:pt x="65683" y="16627"/>
                    </a:lnTo>
                    <a:lnTo>
                      <a:pt x="64858" y="16981"/>
                    </a:lnTo>
                    <a:lnTo>
                      <a:pt x="63561" y="17689"/>
                    </a:lnTo>
                    <a:lnTo>
                      <a:pt x="62499" y="18632"/>
                    </a:lnTo>
                    <a:lnTo>
                      <a:pt x="61556" y="19576"/>
                    </a:lnTo>
                    <a:lnTo>
                      <a:pt x="60730" y="20755"/>
                    </a:lnTo>
                    <a:lnTo>
                      <a:pt x="59669" y="19811"/>
                    </a:lnTo>
                    <a:lnTo>
                      <a:pt x="58372" y="18986"/>
                    </a:lnTo>
                    <a:lnTo>
                      <a:pt x="57075" y="18396"/>
                    </a:lnTo>
                    <a:lnTo>
                      <a:pt x="55660" y="18043"/>
                    </a:lnTo>
                    <a:lnTo>
                      <a:pt x="54245" y="17925"/>
                    </a:lnTo>
                    <a:lnTo>
                      <a:pt x="52830" y="17925"/>
                    </a:lnTo>
                    <a:lnTo>
                      <a:pt x="51297" y="18278"/>
                    </a:lnTo>
                    <a:lnTo>
                      <a:pt x="49881" y="18868"/>
                    </a:lnTo>
                    <a:lnTo>
                      <a:pt x="48702" y="19576"/>
                    </a:lnTo>
                    <a:lnTo>
                      <a:pt x="47523" y="20401"/>
                    </a:lnTo>
                    <a:lnTo>
                      <a:pt x="46580" y="21462"/>
                    </a:lnTo>
                    <a:lnTo>
                      <a:pt x="45754" y="22524"/>
                    </a:lnTo>
                    <a:lnTo>
                      <a:pt x="44693" y="21580"/>
                    </a:lnTo>
                    <a:lnTo>
                      <a:pt x="43514" y="20873"/>
                    </a:lnTo>
                    <a:lnTo>
                      <a:pt x="42099" y="20283"/>
                    </a:lnTo>
                    <a:lnTo>
                      <a:pt x="40801" y="19811"/>
                    </a:lnTo>
                    <a:lnTo>
                      <a:pt x="39268" y="19693"/>
                    </a:lnTo>
                    <a:lnTo>
                      <a:pt x="37853" y="19811"/>
                    </a:lnTo>
                    <a:lnTo>
                      <a:pt x="36438" y="20047"/>
                    </a:lnTo>
                    <a:lnTo>
                      <a:pt x="35023" y="20637"/>
                    </a:lnTo>
                    <a:lnTo>
                      <a:pt x="33844" y="21226"/>
                    </a:lnTo>
                    <a:lnTo>
                      <a:pt x="32901" y="21934"/>
                    </a:lnTo>
                    <a:lnTo>
                      <a:pt x="31957" y="22877"/>
                    </a:lnTo>
                    <a:lnTo>
                      <a:pt x="31250" y="23821"/>
                    </a:lnTo>
                    <a:lnTo>
                      <a:pt x="22523" y="5425"/>
                    </a:lnTo>
                    <a:lnTo>
                      <a:pt x="22052" y="4599"/>
                    </a:lnTo>
                    <a:lnTo>
                      <a:pt x="21580" y="3774"/>
                    </a:lnTo>
                    <a:lnTo>
                      <a:pt x="20990" y="3066"/>
                    </a:lnTo>
                    <a:lnTo>
                      <a:pt x="20283" y="2477"/>
                    </a:lnTo>
                    <a:lnTo>
                      <a:pt x="19575" y="1887"/>
                    </a:lnTo>
                    <a:lnTo>
                      <a:pt x="18750" y="1297"/>
                    </a:lnTo>
                    <a:lnTo>
                      <a:pt x="18042" y="944"/>
                    </a:lnTo>
                    <a:lnTo>
                      <a:pt x="17099" y="590"/>
                    </a:lnTo>
                    <a:lnTo>
                      <a:pt x="16273" y="354"/>
                    </a:lnTo>
                    <a:lnTo>
                      <a:pt x="15330" y="118"/>
                    </a:lnTo>
                    <a:lnTo>
                      <a:pt x="14505" y="0"/>
                    </a:lnTo>
                    <a:close/>
                  </a:path>
                </a:pathLst>
              </a:custGeom>
              <a:solidFill>
                <a:schemeClr val="accent2"/>
              </a:solidFill>
              <a:ln w="9525" cap="flat" cmpd="sng">
                <a:solidFill>
                  <a:schemeClr val="dk1"/>
                </a:solidFill>
                <a:prstDash val="solid"/>
                <a:round/>
                <a:headEnd type="none" w="sm" len="sm"/>
                <a:tailEnd type="none" w="sm" len="sm"/>
              </a:ln>
              <a:effectLst>
                <a:outerShdw dist="38100" dir="3000000" algn="bl" rotWithShape="0">
                  <a:schemeClr val="dk1"/>
                </a:outerShdw>
              </a:effectLst>
            </p:spPr>
            <p:txBody>
              <a:bodyPr spcFirstLastPara="1" wrap="square" lIns="182850" tIns="182850" rIns="182850" bIns="182850" anchor="ctr" anchorCtr="0">
                <a:noAutofit/>
              </a:bodyPr>
              <a:lstStyle/>
              <a:p>
                <a:pPr marL="0" marR="0" lvl="0" indent="0" algn="l" rtl="0">
                  <a:spcBef>
                    <a:spcPts val="0"/>
                  </a:spcBef>
                  <a:spcAft>
                    <a:spcPts val="0"/>
                  </a:spcAft>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83" name="Google Shape;1083;p59"/>
              <p:cNvCxnSpPr/>
              <p:nvPr/>
            </p:nvCxnSpPr>
            <p:spPr>
              <a:xfrm>
                <a:off x="5110175" y="3157550"/>
                <a:ext cx="63600" cy="141000"/>
              </a:xfrm>
              <a:prstGeom prst="straightConnector1">
                <a:avLst/>
              </a:prstGeom>
              <a:noFill/>
              <a:ln w="9525" cap="rnd" cmpd="sng">
                <a:solidFill>
                  <a:schemeClr val="dk1"/>
                </a:solidFill>
                <a:prstDash val="solid"/>
                <a:round/>
                <a:headEnd type="none" w="sm" len="sm"/>
                <a:tailEnd type="none" w="sm" len="sm"/>
              </a:ln>
            </p:spPr>
          </p:cxnSp>
          <p:cxnSp>
            <p:nvCxnSpPr>
              <p:cNvPr id="1084" name="Google Shape;1084;p59"/>
              <p:cNvCxnSpPr/>
              <p:nvPr/>
            </p:nvCxnSpPr>
            <p:spPr>
              <a:xfrm>
                <a:off x="5186375" y="3157550"/>
                <a:ext cx="47100" cy="105000"/>
              </a:xfrm>
              <a:prstGeom prst="straightConnector1">
                <a:avLst/>
              </a:prstGeom>
              <a:noFill/>
              <a:ln w="9525" cap="rnd" cmpd="sng">
                <a:solidFill>
                  <a:schemeClr val="dk1"/>
                </a:solidFill>
                <a:prstDash val="solid"/>
                <a:round/>
                <a:headEnd type="none" w="sm" len="sm"/>
                <a:tailEnd type="none" w="sm" len="sm"/>
              </a:ln>
            </p:spPr>
          </p:cxnSp>
          <p:cxnSp>
            <p:nvCxnSpPr>
              <p:cNvPr id="1085" name="Google Shape;1085;p59"/>
              <p:cNvCxnSpPr/>
              <p:nvPr/>
            </p:nvCxnSpPr>
            <p:spPr>
              <a:xfrm>
                <a:off x="5259003" y="3144450"/>
                <a:ext cx="39600" cy="89700"/>
              </a:xfrm>
              <a:prstGeom prst="straightConnector1">
                <a:avLst/>
              </a:prstGeom>
              <a:noFill/>
              <a:ln w="9525" cap="rnd" cmpd="sng">
                <a:solidFill>
                  <a:schemeClr val="dk1"/>
                </a:solidFill>
                <a:prstDash val="solid"/>
                <a:round/>
                <a:headEnd type="none" w="sm" len="sm"/>
                <a:tailEnd type="none" w="sm" len="sm"/>
              </a:ln>
            </p:spPr>
          </p:cxnSp>
        </p:grpSp>
      </p:grpSp>
      <p:pic>
        <p:nvPicPr>
          <p:cNvPr id="1086" name="Google Shape;1086;p59" descr="Logo"/>
          <p:cNvPicPr preferRelativeResize="0"/>
          <p:nvPr/>
        </p:nvPicPr>
        <p:blipFill rotWithShape="1">
          <a:blip r:embed="rId1"/>
          <a:srcRect/>
          <a:stretch>
            <a:fillRect/>
          </a:stretch>
        </p:blipFill>
        <p:spPr>
          <a:xfrm>
            <a:off x="7308278" y="1408434"/>
            <a:ext cx="3671344" cy="9464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8345"/>
        </a:solidFill>
        <a:effectLst/>
      </p:bgPr>
    </p:bg>
    <p:spTree>
      <p:nvGrpSpPr>
        <p:cNvPr id="739" name="Shape 739"/>
        <p:cNvGrpSpPr/>
        <p:nvPr/>
      </p:nvGrpSpPr>
      <p:grpSpPr>
        <a:xfrm>
          <a:off x="0" y="0"/>
          <a:ext cx="0" cy="0"/>
          <a:chOff x="0" y="0"/>
          <a:chExt cx="0" cy="0"/>
        </a:xfrm>
      </p:grpSpPr>
      <p:sp>
        <p:nvSpPr>
          <p:cNvPr id="740" name="Google Shape;740;p31"/>
          <p:cNvSpPr txBox="1"/>
          <p:nvPr/>
        </p:nvSpPr>
        <p:spPr>
          <a:xfrm>
            <a:off x="2438543" y="542927"/>
            <a:ext cx="13410900" cy="1262100"/>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Clr>
                <a:srgbClr val="000000"/>
              </a:buClr>
              <a:buSzPts val="10416"/>
              <a:buFont typeface="Arial" panose="020B0604020202020204"/>
              <a:buNone/>
            </a:pPr>
            <a:r>
              <a:rPr lang="en-US" sz="8200" b="1">
                <a:solidFill>
                  <a:srgbClr val="FFFFFF"/>
                </a:solidFill>
              </a:rPr>
              <a:t>SPEAKING PART 2</a:t>
            </a:r>
            <a:endParaRPr sz="8200" b="1" i="0" u="none" strike="noStrike" cap="none">
              <a:solidFill>
                <a:srgbClr val="000000"/>
              </a:solidFill>
            </a:endParaRPr>
          </a:p>
        </p:txBody>
      </p:sp>
      <p:grpSp>
        <p:nvGrpSpPr>
          <p:cNvPr id="741" name="Google Shape;741;p31"/>
          <p:cNvGrpSpPr/>
          <p:nvPr/>
        </p:nvGrpSpPr>
        <p:grpSpPr>
          <a:xfrm>
            <a:off x="3347720" y="2590165"/>
            <a:ext cx="11488420" cy="1911985"/>
            <a:chOff x="0" y="-38100"/>
            <a:chExt cx="2263500" cy="585373"/>
          </a:xfrm>
        </p:grpSpPr>
        <p:sp>
          <p:nvSpPr>
            <p:cNvPr id="742" name="Google Shape;742;p31"/>
            <p:cNvSpPr/>
            <p:nvPr/>
          </p:nvSpPr>
          <p:spPr>
            <a:xfrm>
              <a:off x="0" y="0"/>
              <a:ext cx="2263363" cy="547273"/>
            </a:xfrm>
            <a:custGeom>
              <a:avLst/>
              <a:gdLst/>
              <a:ahLst/>
              <a:cxnLst/>
              <a:rect l="l" t="t" r="r" b="b"/>
              <a:pathLst>
                <a:path w="2263363" h="547273" extrusionOk="0">
                  <a:moveTo>
                    <a:pt x="45945" y="0"/>
                  </a:moveTo>
                  <a:lnTo>
                    <a:pt x="2217418" y="0"/>
                  </a:lnTo>
                  <a:cubicBezTo>
                    <a:pt x="2242793" y="0"/>
                    <a:pt x="2263363" y="20570"/>
                    <a:pt x="2263363" y="45945"/>
                  </a:cubicBezTo>
                  <a:lnTo>
                    <a:pt x="2263363" y="501328"/>
                  </a:lnTo>
                  <a:cubicBezTo>
                    <a:pt x="2263363" y="526703"/>
                    <a:pt x="2242793" y="547273"/>
                    <a:pt x="2217418" y="547273"/>
                  </a:cubicBezTo>
                  <a:lnTo>
                    <a:pt x="45945" y="547273"/>
                  </a:lnTo>
                  <a:cubicBezTo>
                    <a:pt x="20570" y="547273"/>
                    <a:pt x="0" y="526703"/>
                    <a:pt x="0" y="501328"/>
                  </a:cubicBezTo>
                  <a:lnTo>
                    <a:pt x="0" y="45945"/>
                  </a:lnTo>
                  <a:cubicBezTo>
                    <a:pt x="0" y="20570"/>
                    <a:pt x="20570" y="0"/>
                    <a:pt x="45945"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31"/>
            <p:cNvSpPr txBox="1"/>
            <p:nvPr/>
          </p:nvSpPr>
          <p:spPr>
            <a:xfrm>
              <a:off x="0" y="-38100"/>
              <a:ext cx="2263500" cy="585300"/>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744" name="Google Shape;744;p31"/>
          <p:cNvCxnSpPr/>
          <p:nvPr/>
        </p:nvCxnSpPr>
        <p:spPr>
          <a:xfrm>
            <a:off x="3242315" y="2423228"/>
            <a:ext cx="11699400" cy="0"/>
          </a:xfrm>
          <a:prstGeom prst="straightConnector1">
            <a:avLst/>
          </a:prstGeom>
          <a:noFill/>
          <a:ln w="38100" cap="flat" cmpd="sng">
            <a:solidFill>
              <a:srgbClr val="FFFFFF"/>
            </a:solidFill>
            <a:prstDash val="solid"/>
            <a:round/>
            <a:headEnd type="none" w="sm" len="sm"/>
            <a:tailEnd type="none" w="sm" len="sm"/>
          </a:ln>
        </p:spPr>
      </p:cxnSp>
      <p:sp>
        <p:nvSpPr>
          <p:cNvPr id="745" name="Google Shape;745;p31"/>
          <p:cNvSpPr txBox="1"/>
          <p:nvPr/>
        </p:nvSpPr>
        <p:spPr>
          <a:xfrm>
            <a:off x="3242310" y="2955925"/>
            <a:ext cx="11791950" cy="118046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2460"/>
              <a:buFont typeface="Arial" panose="020B0604020202020204"/>
              <a:buNone/>
            </a:pPr>
            <a:r>
              <a:rPr lang="en-US" sz="7000">
                <a:solidFill>
                  <a:srgbClr val="018345"/>
                </a:solidFill>
              </a:rPr>
              <a:t>SOLUTION DISCUSSION</a:t>
            </a:r>
            <a:endParaRPr sz="7500" i="0" u="none" strike="noStrike" cap="none">
              <a:solidFill>
                <a:srgbClr val="000000"/>
              </a:solidFill>
            </a:endParaRPr>
          </a:p>
        </p:txBody>
      </p:sp>
      <p:pic>
        <p:nvPicPr>
          <p:cNvPr id="2" name="Picture 1"/>
          <p:cNvPicPr>
            <a:picLocks noChangeAspect="1"/>
          </p:cNvPicPr>
          <p:nvPr/>
        </p:nvPicPr>
        <p:blipFill>
          <a:blip r:embed="rId1"/>
          <a:stretch>
            <a:fillRect/>
          </a:stretch>
        </p:blipFill>
        <p:spPr>
          <a:xfrm>
            <a:off x="3347720" y="4792980"/>
            <a:ext cx="11593830" cy="54057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53" y="635"/>
            <a:ext cx="16955453" cy="1305878"/>
          </a:xfrm>
        </p:spPr>
        <p:txBody>
          <a:bodyPr/>
          <a:p>
            <a:pPr algn="l"/>
            <a:r>
              <a:rPr lang="en-US" sz="6000" b="1">
                <a:solidFill>
                  <a:srgbClr val="FF0000"/>
                </a:solidFill>
              </a:rPr>
              <a:t>Part 2 - Strategies</a:t>
            </a:r>
            <a:endParaRPr lang="en-US" sz="6000" b="1">
              <a:solidFill>
                <a:srgbClr val="FF0000"/>
              </a:solidFill>
            </a:endParaRPr>
          </a:p>
        </p:txBody>
      </p:sp>
      <p:sp>
        <p:nvSpPr>
          <p:cNvPr id="3" name="Content Placeholder 2"/>
          <p:cNvSpPr>
            <a:spLocks noGrp="1"/>
          </p:cNvSpPr>
          <p:nvPr>
            <p:ph idx="1"/>
          </p:nvPr>
        </p:nvSpPr>
        <p:spPr>
          <a:xfrm>
            <a:off x="0" y="1306513"/>
            <a:ext cx="18288000" cy="8981123"/>
          </a:xfrm>
        </p:spPr>
        <p:txBody>
          <a:bodyPr/>
          <a:p>
            <a:pPr>
              <a:lnSpc>
                <a:spcPct val="90000"/>
              </a:lnSpc>
            </a:pPr>
            <a:r>
              <a:rPr lang="en-US" sz="3600">
                <a:latin typeface="Times New Roman" panose="02020603050405020304" charset="0"/>
                <a:cs typeface="Times New Roman" panose="02020603050405020304" charset="0"/>
              </a:rPr>
              <a:t>Coherence &amp; cohesive</a:t>
            </a:r>
            <a:endParaRPr lang="en-US" sz="3600">
              <a:latin typeface="Times New Roman" panose="02020603050405020304" charset="0"/>
              <a:cs typeface="Times New Roman" panose="02020603050405020304" charset="0"/>
            </a:endParaRPr>
          </a:p>
          <a:p>
            <a:pPr>
              <a:lnSpc>
                <a:spcPct val="90000"/>
              </a:lnSpc>
            </a:pPr>
            <a:r>
              <a:rPr lang="en-US" sz="3600">
                <a:latin typeface="Times New Roman" panose="02020603050405020304" charset="0"/>
                <a:cs typeface="Times New Roman" panose="02020603050405020304" charset="0"/>
              </a:rPr>
              <a:t>Engaging/ convincing</a:t>
            </a:r>
            <a:endParaRPr lang="en-US" sz="3600">
              <a:latin typeface="Times New Roman" panose="02020603050405020304" charset="0"/>
              <a:cs typeface="Times New Roman" panose="02020603050405020304" charset="0"/>
            </a:endParaRPr>
          </a:p>
          <a:p>
            <a:pPr marL="457200" lvl="1" indent="0">
              <a:lnSpc>
                <a:spcPct val="90000"/>
              </a:lnSpc>
              <a:buNone/>
            </a:pPr>
            <a:r>
              <a:rPr lang="en-US">
                <a:latin typeface="Times New Roman" panose="02020603050405020304" charset="0"/>
                <a:cs typeface="Times New Roman" panose="02020603050405020304" charset="0"/>
              </a:rPr>
              <a:t>- used </a:t>
            </a:r>
            <a:r>
              <a:rPr lang="en-US" b="1">
                <a:solidFill>
                  <a:schemeClr val="accent1">
                    <a:lumMod val="75000"/>
                  </a:schemeClr>
                </a:solidFill>
                <a:latin typeface="Times New Roman" panose="02020603050405020304" charset="0"/>
                <a:cs typeface="Times New Roman" panose="02020603050405020304" charset="0"/>
              </a:rPr>
              <a:t>conjunctions</a:t>
            </a:r>
            <a:r>
              <a:rPr lang="en-US" b="1">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---&gt; để nối câu/ phát triển ý: and/but/ so/...</a:t>
            </a:r>
            <a:endParaRPr lang="en-US">
              <a:latin typeface="Times New Roman" panose="02020603050405020304" charset="0"/>
              <a:cs typeface="Times New Roman" panose="02020603050405020304" charset="0"/>
            </a:endParaRPr>
          </a:p>
          <a:p>
            <a:pPr marL="457200" lvl="1" indent="0">
              <a:lnSpc>
                <a:spcPct val="90000"/>
              </a:lnSpc>
              <a:buNone/>
            </a:pPr>
            <a:r>
              <a:rPr lang="en-US">
                <a:latin typeface="Times New Roman" panose="02020603050405020304" charset="0"/>
                <a:cs typeface="Times New Roman" panose="02020603050405020304" charset="0"/>
              </a:rPr>
              <a:t>- emphasing ideas: nhấn mạnh ý ---&gt; đưa ra dẫn chứng</a:t>
            </a:r>
            <a:endParaRPr lang="en-US">
              <a:latin typeface="Times New Roman" panose="02020603050405020304" charset="0"/>
              <a:cs typeface="Times New Roman" panose="02020603050405020304" charset="0"/>
            </a:endParaRPr>
          </a:p>
          <a:p>
            <a:pPr marL="457200" lvl="1" indent="0">
              <a:lnSpc>
                <a:spcPct val="90000"/>
              </a:lnSpc>
              <a:buNone/>
            </a:pPr>
            <a:r>
              <a:rPr lang="en-US">
                <a:latin typeface="Times New Roman" panose="02020603050405020304" charset="0"/>
                <a:cs typeface="Times New Roman" panose="02020603050405020304" charset="0"/>
              </a:rPr>
              <a:t>- phrases/ paraphrasing ---&gt; repeating words/ideas</a:t>
            </a:r>
            <a:endParaRPr lang="en-US">
              <a:latin typeface="Times New Roman" panose="02020603050405020304" charset="0"/>
              <a:cs typeface="Times New Roman" panose="02020603050405020304" charset="0"/>
            </a:endParaRPr>
          </a:p>
          <a:p>
            <a:pPr marL="457200" lvl="1" indent="0">
              <a:lnSpc>
                <a:spcPct val="90000"/>
              </a:lnSpc>
              <a:buNone/>
            </a:pPr>
            <a:r>
              <a:rPr lang="en-US">
                <a:latin typeface="Times New Roman" panose="02020603050405020304" charset="0"/>
                <a:cs typeface="Times New Roman" panose="02020603050405020304" charset="0"/>
              </a:rPr>
              <a:t>- </a:t>
            </a:r>
            <a:r>
              <a:rPr lang="en-US">
                <a:solidFill>
                  <a:srgbClr val="FF0000"/>
                </a:solidFill>
                <a:latin typeface="Times New Roman" panose="02020603050405020304" charset="0"/>
                <a:cs typeface="Times New Roman" panose="02020603050405020304" charset="0"/>
              </a:rPr>
              <a:t>collocations/ phrasal verbs/ idioms</a:t>
            </a:r>
            <a:endParaRPr lang="en-US">
              <a:latin typeface="Times New Roman" panose="02020603050405020304" charset="0"/>
              <a:cs typeface="Times New Roman" panose="02020603050405020304" charset="0"/>
            </a:endParaRPr>
          </a:p>
          <a:p>
            <a:pPr marL="457200" lvl="1" indent="0">
              <a:lnSpc>
                <a:spcPct val="90000"/>
              </a:lnSpc>
              <a:buNone/>
            </a:pPr>
            <a:r>
              <a:rPr lang="en-US">
                <a:latin typeface="Times New Roman" panose="02020603050405020304" charset="0"/>
                <a:cs typeface="Times New Roman" panose="02020603050405020304" charset="0"/>
              </a:rPr>
              <a:t>- pay attention:</a:t>
            </a:r>
            <a:endParaRPr lang="en-US">
              <a:latin typeface="Times New Roman" panose="02020603050405020304" charset="0"/>
              <a:cs typeface="Times New Roman" panose="02020603050405020304" charset="0"/>
            </a:endParaRPr>
          </a:p>
          <a:p>
            <a:pPr marL="457200" lvl="1" indent="457200">
              <a:lnSpc>
                <a:spcPct val="90000"/>
              </a:lnSpc>
              <a:buNone/>
            </a:pPr>
            <a:r>
              <a:rPr lang="en-US">
                <a:latin typeface="Times New Roman" panose="02020603050405020304" charset="0"/>
                <a:cs typeface="Times New Roman" panose="02020603050405020304" charset="0"/>
              </a:rPr>
              <a:t>+ pronoun refer to the ideas</a:t>
            </a:r>
            <a:endParaRPr lang="en-US">
              <a:latin typeface="Times New Roman" panose="02020603050405020304" charset="0"/>
              <a:cs typeface="Times New Roman" panose="02020603050405020304" charset="0"/>
            </a:endParaRPr>
          </a:p>
          <a:p>
            <a:pPr marL="457200" lvl="1" indent="457200">
              <a:lnSpc>
                <a:spcPct val="90000"/>
              </a:lnSpc>
              <a:buNone/>
            </a:pPr>
            <a:r>
              <a:rPr lang="en-US">
                <a:latin typeface="Times New Roman" panose="02020603050405020304" charset="0"/>
                <a:cs typeface="Times New Roman" panose="02020603050405020304" charset="0"/>
              </a:rPr>
              <a:t>+ using synonyms ---&gt; để lặp lại ý trên</a:t>
            </a:r>
            <a:endParaRPr lang="en-US">
              <a:latin typeface="Times New Roman" panose="02020603050405020304" charset="0"/>
              <a:cs typeface="Times New Roman" panose="02020603050405020304" charset="0"/>
            </a:endParaRPr>
          </a:p>
          <a:p>
            <a:pPr marL="0" indent="0">
              <a:lnSpc>
                <a:spcPct val="90000"/>
              </a:lnSpc>
              <a:buNone/>
            </a:pPr>
            <a:r>
              <a:rPr lang="en-US" sz="3600">
                <a:latin typeface="Times New Roman" panose="02020603050405020304" charset="0"/>
                <a:cs typeface="Times New Roman" panose="02020603050405020304" charset="0"/>
              </a:rPr>
              <a:t>- Grammar		- Pronunciation 		- Vocabulary 			- Fluency</a:t>
            </a:r>
            <a:endParaRPr lang="en-US" sz="3600">
              <a:latin typeface="Times New Roman" panose="02020603050405020304" charset="0"/>
              <a:cs typeface="Times New Roman" panose="02020603050405020304" charset="0"/>
            </a:endParaRPr>
          </a:p>
          <a:p>
            <a:pPr marL="0" indent="0">
              <a:lnSpc>
                <a:spcPct val="90000"/>
              </a:lnSpc>
              <a:buNone/>
            </a:pPr>
            <a:r>
              <a:rPr lang="en-US" sz="3600">
                <a:latin typeface="Times New Roman" panose="02020603050405020304" charset="0"/>
                <a:cs typeface="Times New Roman" panose="02020603050405020304" charset="0"/>
              </a:rPr>
              <a:t>- Present: </a:t>
            </a:r>
            <a:r>
              <a:rPr lang="en-US" sz="3600" b="1">
                <a:solidFill>
                  <a:srgbClr val="FF0000"/>
                </a:solidFill>
                <a:latin typeface="Times New Roman" panose="02020603050405020304" charset="0"/>
                <a:cs typeface="Times New Roman" panose="02020603050405020304" charset="0"/>
              </a:rPr>
              <a:t>150 - 200</a:t>
            </a:r>
            <a:r>
              <a:rPr lang="en-US" sz="3600">
                <a:latin typeface="Times New Roman" panose="02020603050405020304" charset="0"/>
                <a:cs typeface="Times New Roman" panose="02020603050405020304" charset="0"/>
              </a:rPr>
              <a:t> words (</a:t>
            </a:r>
            <a:r>
              <a:rPr lang="en-US" sz="3600" b="1">
                <a:solidFill>
                  <a:schemeClr val="accent1">
                    <a:lumMod val="75000"/>
                  </a:schemeClr>
                </a:solidFill>
                <a:latin typeface="Times New Roman" panose="02020603050405020304" charset="0"/>
                <a:cs typeface="Times New Roman" panose="02020603050405020304" charset="0"/>
              </a:rPr>
              <a:t>2-3 minutes</a:t>
            </a:r>
            <a:r>
              <a:rPr lang="en-US" sz="3600">
                <a:latin typeface="Times New Roman" panose="02020603050405020304" charset="0"/>
                <a:cs typeface="Times New Roman" panose="02020603050405020304" charset="0"/>
              </a:rPr>
              <a:t>)</a:t>
            </a:r>
            <a:endParaRPr lang="en-US" sz="3600">
              <a:latin typeface="Times New Roman" panose="02020603050405020304" charset="0"/>
              <a:cs typeface="Times New Roman" panose="02020603050405020304" charset="0"/>
            </a:endParaRPr>
          </a:p>
          <a:p>
            <a:pPr marL="0" indent="0">
              <a:lnSpc>
                <a:spcPct val="90000"/>
              </a:lnSpc>
              <a:buNone/>
            </a:pPr>
            <a:r>
              <a:rPr lang="en-US" sz="3600">
                <a:latin typeface="Times New Roman" panose="02020603050405020304" charset="0"/>
                <a:cs typeface="Times New Roman" panose="02020603050405020304" charset="0"/>
              </a:rPr>
              <a:t>Opening: </a:t>
            </a:r>
            <a:endParaRPr lang="en-US" sz="3600">
              <a:latin typeface="Times New Roman" panose="02020603050405020304" charset="0"/>
              <a:cs typeface="Times New Roman" panose="02020603050405020304" charset="0"/>
            </a:endParaRPr>
          </a:p>
          <a:p>
            <a:pPr marL="0" indent="457200">
              <a:lnSpc>
                <a:spcPct val="90000"/>
              </a:lnSpc>
              <a:buNone/>
            </a:pPr>
            <a:r>
              <a:rPr lang="en-US" sz="3600" i="1">
                <a:solidFill>
                  <a:srgbClr val="FF0000"/>
                </a:solidFill>
                <a:latin typeface="Times New Roman" panose="02020603050405020304" charset="0"/>
                <a:cs typeface="Times New Roman" panose="02020603050405020304" charset="0"/>
              </a:rPr>
              <a:t>- I’ m going to tell you about/on.....</a:t>
            </a:r>
            <a:endParaRPr lang="en-US" sz="3600" i="1">
              <a:solidFill>
                <a:srgbClr val="FF0000"/>
              </a:solidFill>
              <a:latin typeface="Times New Roman" panose="02020603050405020304" charset="0"/>
              <a:cs typeface="Times New Roman" panose="02020603050405020304" charset="0"/>
            </a:endParaRPr>
          </a:p>
          <a:p>
            <a:pPr marL="0" indent="457200">
              <a:lnSpc>
                <a:spcPct val="90000"/>
              </a:lnSpc>
              <a:buNone/>
            </a:pPr>
            <a:r>
              <a:rPr lang="en-US" sz="3600" i="1">
                <a:solidFill>
                  <a:srgbClr val="FF0000"/>
                </a:solidFill>
                <a:latin typeface="Times New Roman" panose="02020603050405020304" charset="0"/>
                <a:cs typeface="Times New Roman" panose="02020603050405020304" charset="0"/>
              </a:rPr>
              <a:t>- I would like to tell/talk with you about.....</a:t>
            </a:r>
            <a:endParaRPr lang="en-US" sz="3600" i="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114300" indent="0">
              <a:buNone/>
            </a:pPr>
            <a:r>
              <a:rPr lang="en-US"/>
              <a:t>liên từ: for, and, nor, but. or., yet, so</a:t>
            </a:r>
            <a:endParaRPr lang="en-US"/>
          </a:p>
          <a:p>
            <a:pPr marL="114300" indent="0">
              <a:buNone/>
            </a:pPr>
            <a:r>
              <a:rPr lang="en-US"/>
              <a:t>however, moreover, nevertheless, in addition, therefore, hence</a:t>
            </a:r>
            <a:endParaRPr lang="en-US"/>
          </a:p>
          <a:p>
            <a:pPr marL="114300" indent="0">
              <a:buNone/>
            </a:pPr>
            <a:r>
              <a:rPr lang="en-US"/>
              <a:t>although, eventhough, because, since, when, as</a:t>
            </a:r>
            <a:endParaRPr lang="en-US"/>
          </a:p>
          <a:p>
            <a:pPr marL="114300" indent="0">
              <a:buNone/>
            </a:pPr>
            <a:r>
              <a:rPr lang="en-US"/>
              <a:t>besides, .....</a:t>
            </a:r>
            <a:endParaRPr lang="en-US"/>
          </a:p>
        </p:txBody>
      </p:sp>
      <p:sp>
        <p:nvSpPr>
          <p:cNvPr id="4" name="Text Placeholder 3"/>
          <p:cNvSpPr/>
          <p:nvPr>
            <p:ph type="body" idx="2"/>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50" name="Shape 750"/>
        <p:cNvGrpSpPr/>
        <p:nvPr/>
      </p:nvGrpSpPr>
      <p:grpSpPr>
        <a:xfrm>
          <a:off x="0" y="0"/>
          <a:ext cx="0" cy="0"/>
          <a:chOff x="0" y="0"/>
          <a:chExt cx="0" cy="0"/>
        </a:xfrm>
      </p:grpSpPr>
      <p:sp>
        <p:nvSpPr>
          <p:cNvPr id="751" name="Google Shape;751;p32"/>
          <p:cNvSpPr/>
          <p:nvPr/>
        </p:nvSpPr>
        <p:spPr>
          <a:xfrm>
            <a:off x="11039395" y="4662990"/>
            <a:ext cx="5127300" cy="1497600"/>
          </a:xfrm>
          <a:prstGeom prst="chevron">
            <a:avLst>
              <a:gd name="adj" fmla="val 50000"/>
            </a:avLst>
          </a:prstGeom>
          <a:solidFill>
            <a:srgbClr val="6AA84F"/>
          </a:solidFill>
          <a:ln>
            <a:noFill/>
          </a:ln>
          <a:effectLst>
            <a:outerShdw blurRad="57150" dist="19050" dir="14460000" algn="bl" rotWithShape="0">
              <a:srgbClr val="000000">
                <a:alpha val="50000"/>
              </a:srgbClr>
            </a:outerShdw>
            <a:reflection stA="35000" endPos="11000" dist="57150" dir="5400000" fadeDir="5400012" sy="-100000" algn="bl" rotWithShape="0"/>
          </a:effectLst>
        </p:spPr>
        <p:txBody>
          <a:bodyPr spcFirstLastPara="1" wrap="square" lIns="182850" tIns="182850" rIns="182850" bIns="182850" anchor="ctr" anchorCtr="0">
            <a:noAutofit/>
          </a:bodyPr>
          <a:lstStyle/>
          <a:p>
            <a:pPr marL="0" lvl="0" indent="0" algn="ctr" rtl="0">
              <a:spcBef>
                <a:spcPts val="0"/>
              </a:spcBef>
              <a:spcAft>
                <a:spcPts val="0"/>
              </a:spcAft>
              <a:buNone/>
            </a:pPr>
            <a:r>
              <a:rPr lang="en-US" sz="3600">
                <a:solidFill>
                  <a:srgbClr val="FFFFFF"/>
                </a:solidFill>
                <a:latin typeface="Roboto" panose="02000000000000000000"/>
                <a:ea typeface="Roboto" panose="02000000000000000000"/>
                <a:cs typeface="Roboto" panose="02000000000000000000"/>
                <a:sym typeface="Roboto" panose="02000000000000000000"/>
              </a:rPr>
              <a:t>3. Áp dụng template </a:t>
            </a:r>
            <a:endParaRPr lang="en-US" sz="3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752" name="Google Shape;752;p32"/>
          <p:cNvSpPr/>
          <p:nvPr/>
        </p:nvSpPr>
        <p:spPr>
          <a:xfrm>
            <a:off x="906325" y="4662263"/>
            <a:ext cx="5020800" cy="1497600"/>
          </a:xfrm>
          <a:prstGeom prst="homePlate">
            <a:avLst>
              <a:gd name="adj" fmla="val 50000"/>
            </a:avLst>
          </a:prstGeom>
          <a:solidFill>
            <a:srgbClr val="006235"/>
          </a:solidFill>
          <a:ln>
            <a:noFill/>
          </a:ln>
          <a:effectLst>
            <a:outerShdw blurRad="57150" dist="19050" dir="14460000" algn="bl" rotWithShape="0">
              <a:srgbClr val="000000">
                <a:alpha val="50000"/>
              </a:srgbClr>
            </a:outerShdw>
          </a:effectLst>
        </p:spPr>
        <p:txBody>
          <a:bodyPr spcFirstLastPara="1" wrap="square" lIns="182850" tIns="182850" rIns="182850" bIns="182850" anchor="ctr" anchorCtr="0">
            <a:noAutofit/>
          </a:bodyPr>
          <a:lstStyle/>
          <a:p>
            <a:pPr marL="457200" lvl="0" indent="-400050" algn="l" rtl="0">
              <a:spcBef>
                <a:spcPts val="0"/>
              </a:spcBef>
              <a:spcAft>
                <a:spcPts val="0"/>
              </a:spcAft>
              <a:buClr>
                <a:schemeClr val="lt1"/>
              </a:buClr>
              <a:buSzPts val="2700"/>
              <a:buAutoNum type="arabicPeriod"/>
            </a:pPr>
            <a:r>
              <a:rPr lang="en-US" sz="3200">
                <a:solidFill>
                  <a:schemeClr val="lt1"/>
                </a:solidFill>
              </a:rPr>
              <a:t>Dịch đề bài </a:t>
            </a:r>
            <a:endParaRPr lang="en-US" sz="3200">
              <a:solidFill>
                <a:schemeClr val="lt1"/>
              </a:solidFill>
            </a:endParaRPr>
          </a:p>
        </p:txBody>
      </p:sp>
      <p:sp>
        <p:nvSpPr>
          <p:cNvPr id="753" name="Google Shape;753;p32"/>
          <p:cNvSpPr/>
          <p:nvPr/>
        </p:nvSpPr>
        <p:spPr>
          <a:xfrm>
            <a:off x="5823355" y="4662343"/>
            <a:ext cx="5382600" cy="1497600"/>
          </a:xfrm>
          <a:prstGeom prst="chevron">
            <a:avLst>
              <a:gd name="adj" fmla="val 50000"/>
            </a:avLst>
          </a:prstGeom>
          <a:solidFill>
            <a:srgbClr val="38761D"/>
          </a:solidFill>
          <a:ln>
            <a:noFill/>
          </a:ln>
          <a:effectLst>
            <a:outerShdw blurRad="57150" dist="19050" dir="14460000" algn="bl" rotWithShape="0">
              <a:srgbClr val="000000">
                <a:alpha val="50000"/>
              </a:srgb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r>
              <a:rPr lang="en-US" sz="3600">
                <a:solidFill>
                  <a:srgbClr val="FFFFFF"/>
                </a:solidFill>
                <a:latin typeface="Roboto" panose="02000000000000000000"/>
                <a:ea typeface="Roboto" panose="02000000000000000000"/>
                <a:cs typeface="Roboto" panose="02000000000000000000"/>
                <a:sym typeface="Roboto" panose="02000000000000000000"/>
              </a:rPr>
              <a:t>2. Phân biệt tình huống với câu hỏi</a:t>
            </a:r>
            <a:endParaRPr lang="en-US" sz="3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754" name="Google Shape;754;p32"/>
          <p:cNvSpPr txBox="1"/>
          <p:nvPr>
            <p:ph type="title"/>
          </p:nvPr>
        </p:nvSpPr>
        <p:spPr>
          <a:xfrm>
            <a:off x="473529" y="395691"/>
            <a:ext cx="17340900" cy="79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a:latin typeface="Arial" panose="020B0604020202020204"/>
                <a:ea typeface="Arial" panose="020B0604020202020204"/>
                <a:cs typeface="Arial" panose="020B0604020202020204"/>
                <a:sym typeface="Arial" panose="020B0604020202020204"/>
              </a:rPr>
              <a:t>PART 2: Solution Discussion - 1 phút chuẩn bị và 3 phút nói</a:t>
            </a:r>
            <a:endParaRPr sz="4000">
              <a:latin typeface="Arial" panose="020B0604020202020204"/>
              <a:ea typeface="Arial" panose="020B0604020202020204"/>
              <a:cs typeface="Arial" panose="020B0604020202020204"/>
              <a:sym typeface="Arial" panose="020B0604020202020204"/>
            </a:endParaRPr>
          </a:p>
        </p:txBody>
      </p:sp>
      <p:sp>
        <p:nvSpPr>
          <p:cNvPr id="755" name="Google Shape;755;p32"/>
          <p:cNvSpPr txBox="1"/>
          <p:nvPr>
            <p:ph type="body" idx="1"/>
          </p:nvPr>
        </p:nvSpPr>
        <p:spPr>
          <a:xfrm>
            <a:off x="906145" y="1783080"/>
            <a:ext cx="16560800" cy="2879090"/>
          </a:xfrm>
          <a:prstGeom prst="rect">
            <a:avLst/>
          </a:prstGeom>
          <a:ln w="9525" cap="flat" cmpd="sng">
            <a:solidFill>
              <a:srgbClr val="006235"/>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0000"/>
              </a:lnSpc>
              <a:spcBef>
                <a:spcPts val="1500"/>
              </a:spcBef>
              <a:spcAft>
                <a:spcPts val="0"/>
              </a:spcAft>
              <a:buNone/>
            </a:pPr>
            <a:r>
              <a:rPr lang="en-US" sz="3200" b="1">
                <a:solidFill>
                  <a:schemeClr val="lt2"/>
                </a:solidFill>
                <a:latin typeface="Arial" panose="020B0604020202020204"/>
                <a:ea typeface="Arial" panose="020B0604020202020204"/>
                <a:cs typeface="Arial" panose="020B0604020202020204"/>
                <a:sym typeface="Arial" panose="020B0604020202020204"/>
              </a:rPr>
              <a:t>Part 2: Solution Discussion (4’)</a:t>
            </a:r>
            <a:endParaRPr sz="3200" b="1">
              <a:solidFill>
                <a:schemeClr val="lt2"/>
              </a:solidFill>
              <a:latin typeface="Arial" panose="020B0604020202020204"/>
              <a:ea typeface="Arial" panose="020B0604020202020204"/>
              <a:cs typeface="Arial" panose="020B0604020202020204"/>
              <a:sym typeface="Arial" panose="020B0604020202020204"/>
            </a:endParaRPr>
          </a:p>
          <a:p>
            <a:pPr marL="0" lvl="0" indent="0" algn="l" rtl="0">
              <a:lnSpc>
                <a:spcPct val="140000"/>
              </a:lnSpc>
              <a:spcBef>
                <a:spcPts val="1500"/>
              </a:spcBef>
              <a:spcAft>
                <a:spcPts val="0"/>
              </a:spcAft>
              <a:buNone/>
            </a:pPr>
            <a:r>
              <a:rPr lang="en-US" sz="3200" b="1">
                <a:latin typeface="Arial" panose="020B0604020202020204"/>
                <a:ea typeface="Arial" panose="020B0604020202020204"/>
                <a:cs typeface="Arial" panose="020B0604020202020204"/>
                <a:sym typeface="Arial" panose="020B0604020202020204"/>
              </a:rPr>
              <a:t>Situation:</a:t>
            </a:r>
            <a:r>
              <a:rPr lang="en-US" sz="3200">
                <a:latin typeface="Arial" panose="020B0604020202020204"/>
                <a:ea typeface="Arial" panose="020B0604020202020204"/>
                <a:cs typeface="Arial" panose="020B0604020202020204"/>
                <a:sym typeface="Arial" panose="020B0604020202020204"/>
              </a:rPr>
              <a:t> A group of people is planning a trip from Danang to Hanoi. Three means of transport are suggested: by train, by plane, and by coach. Which means of transport do you think is the best choice?</a:t>
            </a:r>
            <a:endParaRPr lang="en-US" sz="3200">
              <a:latin typeface="Arial" panose="020B0604020202020204"/>
              <a:ea typeface="Arial" panose="020B0604020202020204"/>
              <a:cs typeface="Arial" panose="020B0604020202020204"/>
              <a:sym typeface="Arial" panose="020B0604020202020204"/>
            </a:endParaRPr>
          </a:p>
        </p:txBody>
      </p:sp>
      <p:sp>
        <p:nvSpPr>
          <p:cNvPr id="756" name="Google Shape;756;p32"/>
          <p:cNvSpPr/>
          <p:nvPr/>
        </p:nvSpPr>
        <p:spPr>
          <a:xfrm>
            <a:off x="2949575" y="2860040"/>
            <a:ext cx="10483215" cy="428625"/>
          </a:xfrm>
          <a:prstGeom prst="roundRect">
            <a:avLst>
              <a:gd name="adj" fmla="val 16667"/>
            </a:avLst>
          </a:prstGeom>
          <a:no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57" name="Google Shape;757;p32"/>
          <p:cNvSpPr/>
          <p:nvPr/>
        </p:nvSpPr>
        <p:spPr>
          <a:xfrm>
            <a:off x="5514975" y="3608070"/>
            <a:ext cx="5981065" cy="428625"/>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758" name="Google Shape;758;p32" title="File:Alarm Clock Animation High Res.png - Wikimedia Commons"/>
          <p:cNvPicPr preferRelativeResize="0"/>
          <p:nvPr/>
        </p:nvPicPr>
        <p:blipFill>
          <a:blip r:embed="rId1"/>
          <a:stretch>
            <a:fillRect/>
          </a:stretch>
        </p:blipFill>
        <p:spPr>
          <a:xfrm>
            <a:off x="1042998" y="6197182"/>
            <a:ext cx="1424398" cy="1129493"/>
          </a:xfrm>
          <a:prstGeom prst="rect">
            <a:avLst/>
          </a:prstGeom>
          <a:noFill/>
          <a:ln>
            <a:noFill/>
          </a:ln>
        </p:spPr>
      </p:pic>
      <p:sp>
        <p:nvSpPr>
          <p:cNvPr id="759" name="Google Shape;759;p32"/>
          <p:cNvSpPr txBox="1"/>
          <p:nvPr/>
        </p:nvSpPr>
        <p:spPr>
          <a:xfrm>
            <a:off x="2525395" y="6292850"/>
            <a:ext cx="6618605" cy="4495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Roboto" panose="02000000000000000000"/>
                <a:ea typeface="Roboto" panose="02000000000000000000"/>
                <a:cs typeface="Roboto" panose="02000000000000000000"/>
                <a:sym typeface="Roboto" panose="02000000000000000000"/>
              </a:rPr>
              <a:t>4 phút (1’ suy nghĩ  và 3’ trả lời)</a:t>
            </a:r>
            <a:endParaRPr lang="en-US" sz="2800">
              <a:latin typeface="Roboto" panose="02000000000000000000"/>
              <a:ea typeface="Roboto" panose="02000000000000000000"/>
              <a:cs typeface="Roboto" panose="02000000000000000000"/>
              <a:sym typeface="Roboto" panose="02000000000000000000"/>
            </a:endParaRPr>
          </a:p>
        </p:txBody>
      </p:sp>
      <p:sp>
        <p:nvSpPr>
          <p:cNvPr id="760" name="Google Shape;760;p32"/>
          <p:cNvSpPr txBox="1"/>
          <p:nvPr/>
        </p:nvSpPr>
        <p:spPr>
          <a:xfrm>
            <a:off x="2525195" y="7004733"/>
            <a:ext cx="14243700" cy="14738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750"/>
              </a:spcBef>
              <a:spcAft>
                <a:spcPts val="0"/>
              </a:spcAft>
              <a:buNone/>
            </a:pPr>
            <a:r>
              <a:rPr lang="en-US" sz="2800"/>
              <a:t>Chọn nhanh 1 lựa chọn nào mà bản thân cảm thấy dễ nói nhất, cố gắng đưa ra 2-3 lợi ích của lựa chọn này</a:t>
            </a:r>
            <a:endParaRPr lang="en-US" sz="2800">
              <a:latin typeface="Roboto" panose="02000000000000000000"/>
              <a:ea typeface="Roboto" panose="02000000000000000000"/>
              <a:cs typeface="Roboto" panose="02000000000000000000"/>
              <a:sym typeface="Roboto" panose="02000000000000000000"/>
            </a:endParaRPr>
          </a:p>
        </p:txBody>
      </p:sp>
      <p:sp>
        <p:nvSpPr>
          <p:cNvPr id="761" name="Google Shape;761;p32"/>
          <p:cNvSpPr txBox="1"/>
          <p:nvPr/>
        </p:nvSpPr>
        <p:spPr>
          <a:xfrm>
            <a:off x="2525660" y="8617785"/>
            <a:ext cx="5841300" cy="14738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750"/>
              </a:spcBef>
              <a:spcAft>
                <a:spcPts val="0"/>
              </a:spcAft>
              <a:buNone/>
            </a:pPr>
            <a:r>
              <a:rPr lang="en-US" sz="2800">
                <a:latin typeface="Roboto" panose="02000000000000000000"/>
                <a:ea typeface="Roboto" panose="02000000000000000000"/>
                <a:cs typeface="Roboto" panose="02000000000000000000"/>
                <a:sym typeface="Roboto" panose="02000000000000000000"/>
              </a:rPr>
              <a:t>Đưa ra 1- 2 nhược điểm của 2 lựa chọn còn lại.</a:t>
            </a:r>
            <a:endParaRPr lang="en-US" sz="2800">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ags/tag1.xml><?xml version="1.0" encoding="utf-8"?>
<p:tagLst xmlns:p="http://schemas.openxmlformats.org/presentationml/2006/main">
  <p:tag name="TABLE_ENDDRAG_ORIGIN_RECT" val="1408*670"/>
  <p:tag name="TABLE_ENDDRAG_RECT" val="17*128*1408*670"/>
</p:tagLst>
</file>

<file path=ppt/tags/tag2.xml><?xml version="1.0" encoding="utf-8"?>
<p:tagLst xmlns:p="http://schemas.openxmlformats.org/presentationml/2006/main">
  <p:tag name="TABLE_ENDDRAG_ORIGIN_RECT" val="1365*658"/>
  <p:tag name="TABLE_ENDDRAG_RECT" val="37*152*1365*658"/>
</p:tagLst>
</file>

<file path=ppt/theme/theme1.xml><?xml version="1.0" encoding="utf-8"?>
<a:theme xmlns:a="http://schemas.openxmlformats.org/drawingml/2006/main" name="Office Theme">
  <a:themeElements>
    <a:clrScheme name="Custom 30">
      <a:dk1>
        <a:srgbClr val="414041"/>
      </a:dk1>
      <a:lt1>
        <a:srgbClr val="FFFFFF"/>
      </a:lt1>
      <a:dk2>
        <a:srgbClr val="018146"/>
      </a:dk2>
      <a:lt2>
        <a:srgbClr val="EB1C24"/>
      </a:lt2>
      <a:accent1>
        <a:srgbClr val="5B9BD5"/>
      </a:accent1>
      <a:accent2>
        <a:srgbClr val="DE6927"/>
      </a:accent2>
      <a:accent3>
        <a:srgbClr val="A5A5A5"/>
      </a:accent3>
      <a:accent4>
        <a:srgbClr val="FCB94C"/>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 National Online Learning Day by Slidesgo">
  <a:themeElements>
    <a:clrScheme name="Simple Light">
      <a:dk1>
        <a:srgbClr val="292929"/>
      </a:dk1>
      <a:lt1>
        <a:srgbClr val="4B77B7"/>
      </a:lt1>
      <a:dk2>
        <a:srgbClr val="F6F4EE"/>
      </a:dk2>
      <a:lt2>
        <a:srgbClr val="FFCF3B"/>
      </a:lt2>
      <a:accent1>
        <a:srgbClr val="F181B0"/>
      </a:accent1>
      <a:accent2>
        <a:srgbClr val="FFFFFF"/>
      </a:accent2>
      <a:accent3>
        <a:srgbClr val="E4E2DB"/>
      </a:accent3>
      <a:accent4>
        <a:srgbClr val="E54D31"/>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29314</Words>
  <Application>WPS Presentation</Application>
  <PresentationFormat/>
  <Paragraphs>764</Paragraphs>
  <Slides>50</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50</vt:i4>
      </vt:variant>
    </vt:vector>
  </HeadingPairs>
  <TitlesOfParts>
    <vt:vector size="71" baseType="lpstr">
      <vt:lpstr>Arial</vt:lpstr>
      <vt:lpstr>SimSun</vt:lpstr>
      <vt:lpstr>Wingdings</vt:lpstr>
      <vt:lpstr>Arial</vt:lpstr>
      <vt:lpstr>Playfair Display</vt:lpstr>
      <vt:lpstr>Roboto</vt:lpstr>
      <vt:lpstr>Public Sans Black</vt:lpstr>
      <vt:lpstr>Lexend</vt:lpstr>
      <vt:lpstr>Calibri</vt:lpstr>
      <vt:lpstr>Times New Roman</vt:lpstr>
      <vt:lpstr>EB Garamond</vt:lpstr>
      <vt:lpstr>Times New Roman</vt:lpstr>
      <vt:lpstr>Montserrat</vt:lpstr>
      <vt:lpstr>Microsoft YaHei</vt:lpstr>
      <vt:lpstr>Arial Unicode MS</vt:lpstr>
      <vt:lpstr>Montserrat SemiBold</vt:lpstr>
      <vt:lpstr>Montserrat Medium</vt:lpstr>
      <vt:lpstr>Inter</vt:lpstr>
      <vt:lpstr>Segoe Print</vt:lpstr>
      <vt:lpstr>Office Theme</vt:lpstr>
      <vt:lpstr>US National Online Learning Day by Slidesgo</vt:lpstr>
      <vt:lpstr>PowerPoint 演示文稿</vt:lpstr>
      <vt:lpstr>Lesson 3 - Speaking</vt:lpstr>
      <vt:lpstr>CẤU TRÚC BÀI THI NÓI - VSTEP </vt:lpstr>
      <vt:lpstr>TIÊU CHÍ CHẤM BÀI NÓI - Rubric Speaking </vt:lpstr>
      <vt:lpstr>TIÊU CHÍ CHẤM BÀI NÓI </vt:lpstr>
      <vt:lpstr>PowerPoint 演示文稿</vt:lpstr>
      <vt:lpstr>Part 2 - Strategies</vt:lpstr>
      <vt:lpstr>PowerPoint 演示文稿</vt:lpstr>
      <vt:lpstr>PART 2: Solution Discussion - 1 phút chuẩn bị và 3 phút nói</vt:lpstr>
      <vt:lpstr>PART 2: Solution Discussion - 1 phút chuẩn bị và 3 phút nói</vt:lpstr>
      <vt:lpstr>PART 2: Cách trả lời</vt:lpstr>
      <vt:lpstr>PART 2: Cách trả lời</vt:lpstr>
      <vt:lpstr>PART 2: Cách trả lời</vt:lpstr>
      <vt:lpstr>PART 2: Cách trả lời</vt:lpstr>
      <vt:lpstr>PART 2: TEMPLATE</vt:lpstr>
      <vt:lpstr>Part 2: Cách đưa ra lý do</vt:lpstr>
      <vt:lpstr>PART 02. Thực hành</vt:lpstr>
      <vt:lpstr>Part 2: Cách lên ý tưởng</vt:lpstr>
      <vt:lpstr>Part 2: Cách lên ý tưởng</vt:lpstr>
      <vt:lpstr>PowerPoint 演示文稿</vt:lpstr>
      <vt:lpstr>PowerPoint 演示文稿</vt:lpstr>
      <vt:lpstr>Part 2: Cách lên ý tưởng</vt:lpstr>
      <vt:lpstr>PowerPoint 演示文稿</vt:lpstr>
      <vt:lpstr>PowerPoint 演示文稿</vt:lpstr>
      <vt:lpstr>Strategies for Part 2</vt:lpstr>
      <vt:lpstr>PART 02. Thực hành</vt:lpstr>
      <vt:lpstr>PART 02. Thực hành</vt:lpstr>
      <vt:lpstr>PART 02 - Practice Test 1</vt:lpstr>
      <vt:lpstr>PART 02. Practice test 2</vt:lpstr>
      <vt:lpstr>PART 02. Practice test 3</vt:lpstr>
      <vt:lpstr>PowerPoint 演示文稿</vt:lpstr>
      <vt:lpstr>Part 3 - Strategies</vt:lpstr>
      <vt:lpstr>Strategies for Part 3</vt:lpstr>
      <vt:lpstr>PART 3: Topic Development - 1 phút chuẩn bị và 4 phút nói</vt:lpstr>
      <vt:lpstr>PART 3: Topic Development - 1 phút chuẩn bị và 4 phút nói</vt:lpstr>
      <vt:lpstr>PART 3: Cách trả lời Mind-map</vt:lpstr>
      <vt:lpstr>PART 3: Cách trả lời</vt:lpstr>
      <vt:lpstr>PART 3: Topic Development - Follow up questions</vt:lpstr>
      <vt:lpstr>PART 03. Thực hành</vt:lpstr>
      <vt:lpstr>PART 03. Thực hành</vt:lpstr>
      <vt:lpstr>PART 3. Thực hành</vt:lpstr>
      <vt:lpstr>Practice Test 2</vt:lpstr>
      <vt:lpstr>Practice Test 4</vt:lpstr>
      <vt:lpstr>Practice Test 1</vt:lpstr>
      <vt:lpstr>Practice Test 4</vt:lpstr>
      <vt:lpstr>Practice Test 7</vt:lpstr>
      <vt:lpstr>Practice Test 8</vt:lpstr>
      <vt:lpstr>Practice Test 9</vt:lpstr>
      <vt:lpstr>Wrap up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LÊ ANH PHA</cp:lastModifiedBy>
  <cp:revision>23</cp:revision>
  <dcterms:created xsi:type="dcterms:W3CDTF">2025-05-14T05:41:00Z</dcterms:created>
  <dcterms:modified xsi:type="dcterms:W3CDTF">2025-05-19T14:40:29Z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CE5A1CB316DD40CA99EBC6698E97BE99_12</vt:lpwstr>
  </property>
  <property fmtid="{D5CDD505-2E9C-101B-9397-08002B2CF9AE}" pid="3" name="KSOProductBuildVer">
    <vt:lpwstr>1033-12.2.0.21179</vt:lpwstr>
  </property>
</Properties>
</file>